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05961"/>
        </a:solidFill>
        <a:effectLst/>
        <a:uFillTx/>
        <a:latin typeface="+mn-lt"/>
        <a:ea typeface="+mn-ea"/>
        <a:cs typeface="+mn-cs"/>
        <a:sym typeface="Oxygen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BFD"/>
          </a:solidFill>
        </a:fill>
      </a:tcStyle>
    </a:wholeTbl>
    <a:band2H>
      <a:tcTxStyle b="def" i="def"/>
      <a:tcStyle>
        <a:tcBdr/>
        <a:fill>
          <a:solidFill>
            <a:srgbClr val="E7F5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1"/>
          </a:solidFill>
        </a:fill>
      </a:tcStyle>
    </a:wholeTbl>
    <a:band2H>
      <a:tcTxStyle b="def" i="def"/>
      <a:tcStyle>
        <a:tcBdr/>
        <a:fill>
          <a:solidFill>
            <a:srgbClr val="FFE8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D5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05961"/>
        </a:fontRef>
        <a:srgbClr val="5059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05961"/>
        </a:fontRef>
        <a:srgbClr val="5059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05961"/>
              </a:solidFill>
              <a:prstDash val="solid"/>
              <a:round/>
            </a:ln>
          </a:top>
          <a:bottom>
            <a:ln w="25400" cap="flat">
              <a:solidFill>
                <a:srgbClr val="5059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961"/>
              </a:solidFill>
              <a:prstDash val="solid"/>
              <a:round/>
            </a:ln>
          </a:top>
          <a:bottom>
            <a:ln w="25400" cap="flat">
              <a:solidFill>
                <a:srgbClr val="5059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1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9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96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96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505961"/>
              </a:solidFill>
              <a:prstDash val="solid"/>
              <a:round/>
            </a:ln>
          </a:left>
          <a:right>
            <a:ln w="12700" cap="flat">
              <a:solidFill>
                <a:srgbClr val="505961"/>
              </a:solidFill>
              <a:prstDash val="solid"/>
              <a:round/>
            </a:ln>
          </a:right>
          <a:top>
            <a:ln w="12700" cap="flat">
              <a:solidFill>
                <a:srgbClr val="505961"/>
              </a:solidFill>
              <a:prstDash val="solid"/>
              <a:round/>
            </a:ln>
          </a:top>
          <a:bottom>
            <a:ln w="12700" cap="flat">
              <a:solidFill>
                <a:srgbClr val="505961"/>
              </a:solidFill>
              <a:prstDash val="solid"/>
              <a:round/>
            </a:ln>
          </a:bottom>
          <a:insideH>
            <a:ln w="12700" cap="flat">
              <a:solidFill>
                <a:srgbClr val="505961"/>
              </a:solidFill>
              <a:prstDash val="solid"/>
              <a:round/>
            </a:ln>
          </a:insideH>
          <a:insideV>
            <a:ln w="12700" cap="flat">
              <a:solidFill>
                <a:srgbClr val="505961"/>
              </a:solidFill>
              <a:prstDash val="solid"/>
              <a:round/>
            </a:ln>
          </a:insideV>
        </a:tcBdr>
        <a:fill>
          <a:solidFill>
            <a:srgbClr val="50596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505961"/>
              </a:solidFill>
              <a:prstDash val="solid"/>
              <a:round/>
            </a:ln>
          </a:left>
          <a:right>
            <a:ln w="12700" cap="flat">
              <a:solidFill>
                <a:srgbClr val="505961"/>
              </a:solidFill>
              <a:prstDash val="solid"/>
              <a:round/>
            </a:ln>
          </a:right>
          <a:top>
            <a:ln w="12700" cap="flat">
              <a:solidFill>
                <a:srgbClr val="505961"/>
              </a:solidFill>
              <a:prstDash val="solid"/>
              <a:round/>
            </a:ln>
          </a:top>
          <a:bottom>
            <a:ln w="12700" cap="flat">
              <a:solidFill>
                <a:srgbClr val="505961"/>
              </a:solidFill>
              <a:prstDash val="solid"/>
              <a:round/>
            </a:ln>
          </a:bottom>
          <a:insideH>
            <a:ln w="12700" cap="flat">
              <a:solidFill>
                <a:srgbClr val="505961"/>
              </a:solidFill>
              <a:prstDash val="solid"/>
              <a:round/>
            </a:ln>
          </a:insideH>
          <a:insideV>
            <a:ln w="12700" cap="flat">
              <a:solidFill>
                <a:srgbClr val="505961"/>
              </a:solidFill>
              <a:prstDash val="solid"/>
              <a:round/>
            </a:ln>
          </a:insideV>
        </a:tcBdr>
        <a:fill>
          <a:solidFill>
            <a:srgbClr val="505961">
              <a:alpha val="20000"/>
            </a:srgbClr>
          </a:solidFill>
        </a:fill>
      </a:tcStyle>
    </a:firstCol>
    <a:lastRow>
      <a:tcTxStyle b="on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505961"/>
              </a:solidFill>
              <a:prstDash val="solid"/>
              <a:round/>
            </a:ln>
          </a:left>
          <a:right>
            <a:ln w="12700" cap="flat">
              <a:solidFill>
                <a:srgbClr val="505961"/>
              </a:solidFill>
              <a:prstDash val="solid"/>
              <a:round/>
            </a:ln>
          </a:right>
          <a:top>
            <a:ln w="50800" cap="flat">
              <a:solidFill>
                <a:srgbClr val="505961"/>
              </a:solidFill>
              <a:prstDash val="solid"/>
              <a:round/>
            </a:ln>
          </a:top>
          <a:bottom>
            <a:ln w="12700" cap="flat">
              <a:solidFill>
                <a:srgbClr val="505961"/>
              </a:solidFill>
              <a:prstDash val="solid"/>
              <a:round/>
            </a:ln>
          </a:bottom>
          <a:insideH>
            <a:ln w="12700" cap="flat">
              <a:solidFill>
                <a:srgbClr val="505961"/>
              </a:solidFill>
              <a:prstDash val="solid"/>
              <a:round/>
            </a:ln>
          </a:insideH>
          <a:insideV>
            <a:ln w="12700" cap="flat">
              <a:solidFill>
                <a:srgbClr val="5059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05961"/>
        </a:fontRef>
        <a:srgbClr val="505961"/>
      </a:tcTxStyle>
      <a:tcStyle>
        <a:tcBdr>
          <a:left>
            <a:ln w="12700" cap="flat">
              <a:solidFill>
                <a:srgbClr val="505961"/>
              </a:solidFill>
              <a:prstDash val="solid"/>
              <a:round/>
            </a:ln>
          </a:left>
          <a:right>
            <a:ln w="12700" cap="flat">
              <a:solidFill>
                <a:srgbClr val="505961"/>
              </a:solidFill>
              <a:prstDash val="solid"/>
              <a:round/>
            </a:ln>
          </a:right>
          <a:top>
            <a:ln w="12700" cap="flat">
              <a:solidFill>
                <a:srgbClr val="505961"/>
              </a:solidFill>
              <a:prstDash val="solid"/>
              <a:round/>
            </a:ln>
          </a:top>
          <a:bottom>
            <a:ln w="25400" cap="flat">
              <a:solidFill>
                <a:srgbClr val="505961"/>
              </a:solidFill>
              <a:prstDash val="solid"/>
              <a:round/>
            </a:ln>
          </a:bottom>
          <a:insideH>
            <a:ln w="12700" cap="flat">
              <a:solidFill>
                <a:srgbClr val="505961"/>
              </a:solidFill>
              <a:prstDash val="solid"/>
              <a:round/>
            </a:ln>
          </a:insideH>
          <a:insideV>
            <a:ln w="12700" cap="flat">
              <a:solidFill>
                <a:srgbClr val="5059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1pPr>
    <a:lvl2pPr indent="2286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2pPr>
    <a:lvl3pPr indent="4572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3pPr>
    <a:lvl4pPr indent="6858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4pPr>
    <a:lvl5pPr indent="9144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5pPr>
    <a:lvl6pPr indent="11430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6pPr>
    <a:lvl7pPr indent="13716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7pPr>
    <a:lvl8pPr indent="16002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8pPr>
    <a:lvl9pPr indent="1828800" latinLnBrk="0">
      <a:defRPr sz="1200">
        <a:solidFill>
          <a:srgbClr val="505961"/>
        </a:solidFill>
        <a:latin typeface="+mn-lt"/>
        <a:ea typeface="+mn-ea"/>
        <a:cs typeface="+mn-cs"/>
        <a:sym typeface="Oxygen Ligh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Logo">
    <p:bg>
      <p:bgPr>
        <a:solidFill>
          <a:srgbClr val="0B0D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4858" y="2793353"/>
            <a:ext cx="6193212" cy="127129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xfrm>
            <a:off x="6035674" y="6419235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>
                <a:solidFill>
                  <a:schemeClr val="accent1"/>
                </a:solidFill>
                <a:latin typeface="Gilmer Heavy"/>
                <a:ea typeface="Gilmer Heavy"/>
                <a:cs typeface="Gilmer Heavy"/>
                <a:sym typeface="Gilmer Heav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" name="TextBox 9"/>
          <p:cNvSpPr txBox="1"/>
          <p:nvPr/>
        </p:nvSpPr>
        <p:spPr>
          <a:xfrm>
            <a:off x="4611051" y="6615951"/>
            <a:ext cx="297624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14775"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©Presentation Studio 2019 Confidential</a:t>
            </a:r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744537" y="675294"/>
            <a:ext cx="10728326" cy="58053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lnSpc>
                <a:spcPct val="75000"/>
              </a:lnSpc>
              <a:defRPr spc="-159" sz="44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9080500" y="6419235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>
                <a:solidFill>
                  <a:schemeClr val="accent1"/>
                </a:solidFill>
                <a:latin typeface="Gilmer Heavy"/>
                <a:ea typeface="Gilmer Heavy"/>
                <a:cs typeface="Gilmer Heavy"/>
                <a:sym typeface="Gilmer Heav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" name="Picture Placeholder 25"/>
          <p:cNvSpPr/>
          <p:nvPr>
            <p:ph type="pic" idx="13"/>
          </p:nvPr>
        </p:nvSpPr>
        <p:spPr>
          <a:xfrm>
            <a:off x="1" y="1"/>
            <a:ext cx="6096905" cy="6858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8101352" y="2424659"/>
            <a:ext cx="2085296" cy="168177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TextBox 9"/>
          <p:cNvSpPr txBox="1"/>
          <p:nvPr/>
        </p:nvSpPr>
        <p:spPr>
          <a:xfrm>
            <a:off x="7655876" y="6615951"/>
            <a:ext cx="297624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14775"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©Presentation Studio 2019 Confidential</a:t>
            </a:r>
          </a:p>
        </p:txBody>
      </p:sp>
      <p:sp>
        <p:nvSpPr>
          <p:cNvPr id="40" name="TextBox 10"/>
          <p:cNvSpPr txBox="1"/>
          <p:nvPr/>
        </p:nvSpPr>
        <p:spPr>
          <a:xfrm>
            <a:off x="8748693" y="144326"/>
            <a:ext cx="7906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15 April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li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rcRect l="2030" t="11829" r="2030" b="11829"/>
          <a:stretch>
            <a:fillRect/>
          </a:stretch>
        </p:blipFill>
        <p:spPr>
          <a:xfrm>
            <a:off x="675" y="0"/>
            <a:ext cx="12191326" cy="514359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ctangle 14"/>
          <p:cNvSpPr/>
          <p:nvPr/>
        </p:nvSpPr>
        <p:spPr>
          <a:xfrm>
            <a:off x="9615813" y="5003982"/>
            <a:ext cx="1991761" cy="15845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03200" dist="38100" dir="54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defTabSz="914412">
              <a:lnSpc>
                <a:spcPct val="70000"/>
              </a:lnSpc>
              <a:spcBef>
                <a:spcPts val="1000"/>
              </a:spcBef>
              <a:defRPr spc="-127" sz="2500">
                <a:latin typeface="Gilmer Heavy"/>
                <a:ea typeface="Gilmer Heavy"/>
                <a:cs typeface="Gilmer Heavy"/>
                <a:sym typeface="Gilmer Heavy"/>
              </a:defRPr>
            </a:pP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758492" y="5524644"/>
            <a:ext cx="2797243" cy="68284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spcBef>
                <a:spcPts val="500"/>
              </a:spcBef>
              <a:defRPr spc="0" sz="2100">
                <a:latin typeface="+mn-lt"/>
                <a:ea typeface="+mn-ea"/>
                <a:cs typeface="+mn-cs"/>
                <a:sym typeface="Oxygen Light"/>
              </a:defRPr>
            </a:lvl1pPr>
            <a:lvl2pPr>
              <a:spcBef>
                <a:spcPts val="500"/>
              </a:spcBef>
              <a:defRPr spc="0" sz="2100">
                <a:latin typeface="+mn-lt"/>
                <a:ea typeface="+mn-ea"/>
                <a:cs typeface="+mn-cs"/>
                <a:sym typeface="Oxygen Light"/>
              </a:defRPr>
            </a:lvl2pPr>
            <a:lvl3pPr>
              <a:spcBef>
                <a:spcPts val="500"/>
              </a:spcBef>
              <a:defRPr spc="0" sz="2100">
                <a:latin typeface="+mn-lt"/>
                <a:ea typeface="+mn-ea"/>
                <a:cs typeface="+mn-cs"/>
                <a:sym typeface="Oxygen Light"/>
              </a:defRPr>
            </a:lvl3pPr>
            <a:lvl4pPr>
              <a:spcBef>
                <a:spcPts val="500"/>
              </a:spcBef>
              <a:defRPr spc="0" sz="2100">
                <a:latin typeface="+mn-lt"/>
                <a:ea typeface="+mn-ea"/>
                <a:cs typeface="+mn-cs"/>
                <a:sym typeface="Oxygen Light"/>
              </a:defRPr>
            </a:lvl4pPr>
            <a:lvl5pPr>
              <a:spcBef>
                <a:spcPts val="500"/>
              </a:spcBef>
              <a:defRPr spc="0" sz="2100">
                <a:latin typeface="+mn-lt"/>
                <a:ea typeface="+mn-ea"/>
                <a:cs typeface="+mn-cs"/>
                <a:sym typeface="Oxygen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xfrm>
            <a:off x="3006223" y="1476902"/>
            <a:ext cx="6179578" cy="218978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lnSpc>
                <a:spcPct val="55000"/>
              </a:lnSpc>
              <a:defRPr spc="-635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4607878" y="6615951"/>
            <a:ext cx="297624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14775"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©Cambio Istanbul Agency 2020 Confidential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vider">
    <p:bg>
      <p:bgPr>
        <a:solidFill>
          <a:srgbClr val="0B0D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3178535" y="2197893"/>
            <a:ext cx="5834932" cy="246221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lnSpc>
                <a:spcPct val="80000"/>
              </a:lnSpc>
              <a:defRPr spc="-300" sz="10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6032500" y="6419235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>
                <a:solidFill>
                  <a:schemeClr val="accent1"/>
                </a:solidFill>
                <a:latin typeface="Gilmer Heavy"/>
                <a:ea typeface="Gilmer Heavy"/>
                <a:cs typeface="Gilmer Heavy"/>
                <a:sym typeface="Gilmer Heav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8" name="TextBox 5"/>
          <p:cNvSpPr txBox="1"/>
          <p:nvPr/>
        </p:nvSpPr>
        <p:spPr>
          <a:xfrm>
            <a:off x="4607878" y="6615951"/>
            <a:ext cx="297624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14775"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©Cambio Istanbul Agency 2020 Confidential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6032500" y="6419235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>
                <a:solidFill>
                  <a:schemeClr val="accent1"/>
                </a:solidFill>
                <a:latin typeface="Gilmer Heavy"/>
                <a:ea typeface="Gilmer Heavy"/>
                <a:cs typeface="Gilmer Heavy"/>
                <a:sym typeface="Gilmer Heav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6032500" y="6419235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>
                <a:solidFill>
                  <a:schemeClr val="accent1"/>
                </a:solidFill>
                <a:latin typeface="Gilmer Heavy"/>
                <a:ea typeface="Gilmer Heavy"/>
                <a:cs typeface="Gilmer Heavy"/>
                <a:sym typeface="Gilmer Heav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3" name="TextBox 6"/>
          <p:cNvSpPr txBox="1"/>
          <p:nvPr/>
        </p:nvSpPr>
        <p:spPr>
          <a:xfrm>
            <a:off x="4607878" y="6615951"/>
            <a:ext cx="297624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14775"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©Cambio Istanbul Agency 2020 Confidential</a:t>
            </a:r>
          </a:p>
        </p:txBody>
      </p:sp>
      <p:sp>
        <p:nvSpPr>
          <p:cNvPr id="84" name="TextBox 9"/>
          <p:cNvSpPr txBox="1"/>
          <p:nvPr/>
        </p:nvSpPr>
        <p:spPr>
          <a:xfrm>
            <a:off x="5700693" y="144326"/>
            <a:ext cx="7906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600">
                <a:solidFill>
                  <a:srgbClr val="929CA5"/>
                </a:solidFill>
              </a:defRPr>
            </a:lvl1pPr>
          </a:lstStyle>
          <a:p>
            <a:pPr/>
            <a:r>
              <a:t>16 April 2020</a:t>
            </a:r>
          </a:p>
        </p:txBody>
      </p:sp>
      <p:pic>
        <p:nvPicPr>
          <p:cNvPr id="85" name="Picture 44" descr="Picture 44"/>
          <p:cNvPicPr>
            <a:picLocks noChangeAspect="1"/>
          </p:cNvPicPr>
          <p:nvPr/>
        </p:nvPicPr>
        <p:blipFill>
          <a:blip r:embed="rId2">
            <a:extLst/>
          </a:blip>
          <a:srcRect l="2812" t="5279" r="92540" b="87036"/>
          <a:stretch>
            <a:fillRect/>
          </a:stretch>
        </p:blipFill>
        <p:spPr>
          <a:xfrm>
            <a:off x="342899" y="361949"/>
            <a:ext cx="566739" cy="52705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itle Text"/>
          <p:cNvSpPr txBox="1"/>
          <p:nvPr>
            <p:ph type="title"/>
          </p:nvPr>
        </p:nvSpPr>
        <p:spPr>
          <a:xfrm>
            <a:off x="759283" y="652992"/>
            <a:ext cx="4601132" cy="116466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bio_Logo.png" descr="Cambi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4858" y="2793353"/>
            <a:ext cx="6193212" cy="12712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1pPr>
      <a:lvl2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2pPr>
      <a:lvl3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3pPr>
      <a:lvl4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4pPr>
      <a:lvl5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5pPr>
      <a:lvl6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6pPr>
      <a:lvl7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7pPr>
      <a:lvl8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8pPr>
      <a:lvl9pPr marL="0" marR="0" indent="0" algn="l" defTabSz="685787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54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9pPr>
    </p:titleStyle>
    <p:bodyStyle>
      <a:lvl1pPr marL="0" marR="0" indent="0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1pPr>
      <a:lvl2pPr marL="0" marR="0" indent="0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2pPr>
      <a:lvl3pPr marL="0" marR="0" indent="0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3pPr>
      <a:lvl4pPr marL="0" marR="0" indent="0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4pPr>
      <a:lvl5pPr marL="0" marR="0" indent="0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5pPr>
      <a:lvl6pPr marL="252031" marR="0" indent="-252031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6pPr>
      <a:lvl7pPr marL="0" marR="0" indent="1538849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7pPr>
      <a:lvl8pPr marL="3517946" marR="0" indent="-317505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8pPr>
      <a:lvl9pPr marL="3975152" marR="0" indent="-317505" algn="l" defTabSz="914412" rtl="0" latinLnBrk="0">
        <a:lnSpc>
          <a:spcPct val="7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-127" strike="noStrike" sz="2500" u="none">
          <a:ln>
            <a:noFill/>
          </a:ln>
          <a:solidFill>
            <a:srgbClr val="0B0D0E"/>
          </a:solidFill>
          <a:uFillTx/>
          <a:latin typeface="Gilmer Heavy"/>
          <a:ea typeface="Gilmer Heavy"/>
          <a:cs typeface="Gilmer Heavy"/>
          <a:sym typeface="Gilmer Heavy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xygen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411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Cambio_Sunum_Back.png" descr="Cambio_Sunum_Back.png"/>
          <p:cNvPicPr>
            <a:picLocks noChangeAspect="1"/>
          </p:cNvPicPr>
          <p:nvPr/>
        </p:nvPicPr>
        <p:blipFill>
          <a:blip r:embed="rId2">
            <a:extLst/>
          </a:blip>
          <a:srcRect l="50458" t="6881" r="0" b="0"/>
          <a:stretch>
            <a:fillRect/>
          </a:stretch>
        </p:blipFill>
        <p:spPr>
          <a:xfrm>
            <a:off x="6152001" y="471910"/>
            <a:ext cx="6036953" cy="638609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Google Shape;59;p18"/>
          <p:cNvSpPr/>
          <p:nvPr/>
        </p:nvSpPr>
        <p:spPr>
          <a:xfrm>
            <a:off x="-3800" y="467832"/>
            <a:ext cx="12199600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60958" tIns="60958" rIns="60958" bIns="60958"/>
          <a:lstStyle/>
          <a:p>
            <a:pPr defTabSz="12192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" name="Google Shape;60;p18"/>
          <p:cNvSpPr/>
          <p:nvPr/>
        </p:nvSpPr>
        <p:spPr>
          <a:xfrm>
            <a:off x="1963835" y="17831"/>
            <a:ext cx="3" cy="465203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60958" tIns="60958" rIns="60958" bIns="60958"/>
          <a:lstStyle/>
          <a:p>
            <a:pPr defTabSz="12192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" name="Google Shape;62;p18"/>
          <p:cNvSpPr txBox="1"/>
          <p:nvPr/>
        </p:nvSpPr>
        <p:spPr>
          <a:xfrm>
            <a:off x="841427" y="3506422"/>
            <a:ext cx="5017903" cy="7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700" tIns="85700" rIns="85700" bIns="85700" anchor="b">
            <a:spAutoFit/>
          </a:bodyPr>
          <a:lstStyle>
            <a:lvl1pPr defTabSz="1219200"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İkon Set</a:t>
            </a:r>
          </a:p>
        </p:txBody>
      </p:sp>
      <p:pic>
        <p:nvPicPr>
          <p:cNvPr id="99" name="356-logo-half-clean-2-uai-258x129.png" descr="356-logo-half-clean-2-uai-258x1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563" y="4158336"/>
            <a:ext cx="745069" cy="372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Cambio_Logo_Dişi.png" descr="Cambio_Logo_Diş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966" y="39230"/>
            <a:ext cx="2057769" cy="422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243"/>
          <p:cNvGrpSpPr/>
          <p:nvPr/>
        </p:nvGrpSpPr>
        <p:grpSpPr>
          <a:xfrm>
            <a:off x="425826" y="4235403"/>
            <a:ext cx="612193" cy="448650"/>
            <a:chOff x="0" y="0"/>
            <a:chExt cx="612191" cy="448649"/>
          </a:xfrm>
        </p:grpSpPr>
        <p:sp>
          <p:nvSpPr>
            <p:cNvPr id="102" name="Freeform: Shape 17"/>
            <p:cNvSpPr/>
            <p:nvPr/>
          </p:nvSpPr>
          <p:spPr>
            <a:xfrm>
              <a:off x="-1" y="-1"/>
              <a:ext cx="612193" cy="44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26" fill="norm" stroke="1" extrusionOk="0">
                  <a:moveTo>
                    <a:pt x="21472" y="5791"/>
                  </a:moveTo>
                  <a:cubicBezTo>
                    <a:pt x="21430" y="5501"/>
                    <a:pt x="21217" y="5269"/>
                    <a:pt x="21004" y="5269"/>
                  </a:cubicBezTo>
                  <a:cubicBezTo>
                    <a:pt x="20791" y="5327"/>
                    <a:pt x="20620" y="5617"/>
                    <a:pt x="20620" y="5906"/>
                  </a:cubicBezTo>
                  <a:cubicBezTo>
                    <a:pt x="20705" y="6949"/>
                    <a:pt x="20578" y="7760"/>
                    <a:pt x="20237" y="8281"/>
                  </a:cubicBezTo>
                  <a:cubicBezTo>
                    <a:pt x="19896" y="8802"/>
                    <a:pt x="19470" y="8976"/>
                    <a:pt x="19214" y="9034"/>
                  </a:cubicBezTo>
                  <a:cubicBezTo>
                    <a:pt x="19129" y="8049"/>
                    <a:pt x="18873" y="7007"/>
                    <a:pt x="18490" y="6022"/>
                  </a:cubicBezTo>
                  <a:cubicBezTo>
                    <a:pt x="16147" y="-174"/>
                    <a:pt x="9841" y="116"/>
                    <a:pt x="7583" y="984"/>
                  </a:cubicBezTo>
                  <a:cubicBezTo>
                    <a:pt x="6391" y="289"/>
                    <a:pt x="4857" y="0"/>
                    <a:pt x="4772" y="0"/>
                  </a:cubicBezTo>
                  <a:cubicBezTo>
                    <a:pt x="4644" y="0"/>
                    <a:pt x="4516" y="0"/>
                    <a:pt x="4431" y="116"/>
                  </a:cubicBezTo>
                  <a:cubicBezTo>
                    <a:pt x="4346" y="231"/>
                    <a:pt x="4303" y="405"/>
                    <a:pt x="4303" y="579"/>
                  </a:cubicBezTo>
                  <a:lnTo>
                    <a:pt x="4303" y="3127"/>
                  </a:lnTo>
                  <a:lnTo>
                    <a:pt x="2769" y="6022"/>
                  </a:lnTo>
                  <a:lnTo>
                    <a:pt x="1406" y="6022"/>
                  </a:lnTo>
                  <a:cubicBezTo>
                    <a:pt x="1406" y="6022"/>
                    <a:pt x="1406" y="6022"/>
                    <a:pt x="1363" y="6022"/>
                  </a:cubicBezTo>
                  <a:cubicBezTo>
                    <a:pt x="1363" y="6022"/>
                    <a:pt x="1321" y="6022"/>
                    <a:pt x="1321" y="6022"/>
                  </a:cubicBezTo>
                  <a:cubicBezTo>
                    <a:pt x="469" y="6022"/>
                    <a:pt x="0" y="7702"/>
                    <a:pt x="0" y="9323"/>
                  </a:cubicBezTo>
                  <a:cubicBezTo>
                    <a:pt x="0" y="10945"/>
                    <a:pt x="469" y="12624"/>
                    <a:pt x="1321" y="12624"/>
                  </a:cubicBezTo>
                  <a:cubicBezTo>
                    <a:pt x="1321" y="12624"/>
                    <a:pt x="1363" y="12624"/>
                    <a:pt x="1363" y="12624"/>
                  </a:cubicBezTo>
                  <a:cubicBezTo>
                    <a:pt x="1363" y="12624"/>
                    <a:pt x="1363" y="12624"/>
                    <a:pt x="1406" y="12624"/>
                  </a:cubicBezTo>
                  <a:lnTo>
                    <a:pt x="2727" y="12624"/>
                  </a:lnTo>
                  <a:cubicBezTo>
                    <a:pt x="2982" y="13666"/>
                    <a:pt x="3834" y="16156"/>
                    <a:pt x="6007" y="17778"/>
                  </a:cubicBezTo>
                  <a:lnTo>
                    <a:pt x="6007" y="20326"/>
                  </a:lnTo>
                  <a:cubicBezTo>
                    <a:pt x="6007" y="20905"/>
                    <a:pt x="6348" y="21426"/>
                    <a:pt x="6817" y="21426"/>
                  </a:cubicBezTo>
                  <a:lnTo>
                    <a:pt x="8393" y="21426"/>
                  </a:lnTo>
                  <a:cubicBezTo>
                    <a:pt x="8819" y="21426"/>
                    <a:pt x="9202" y="20963"/>
                    <a:pt x="9202" y="20326"/>
                  </a:cubicBezTo>
                  <a:lnTo>
                    <a:pt x="9202" y="19110"/>
                  </a:lnTo>
                  <a:cubicBezTo>
                    <a:pt x="9628" y="19168"/>
                    <a:pt x="10140" y="19225"/>
                    <a:pt x="10651" y="19225"/>
                  </a:cubicBezTo>
                  <a:cubicBezTo>
                    <a:pt x="10992" y="19225"/>
                    <a:pt x="11290" y="19225"/>
                    <a:pt x="11631" y="19168"/>
                  </a:cubicBezTo>
                  <a:lnTo>
                    <a:pt x="11631" y="20326"/>
                  </a:lnTo>
                  <a:cubicBezTo>
                    <a:pt x="11631" y="20905"/>
                    <a:pt x="12014" y="21426"/>
                    <a:pt x="12440" y="21426"/>
                  </a:cubicBezTo>
                  <a:lnTo>
                    <a:pt x="14017" y="21426"/>
                  </a:lnTo>
                  <a:cubicBezTo>
                    <a:pt x="14443" y="21426"/>
                    <a:pt x="14826" y="20963"/>
                    <a:pt x="14826" y="20326"/>
                  </a:cubicBezTo>
                  <a:lnTo>
                    <a:pt x="14826" y="18241"/>
                  </a:lnTo>
                  <a:cubicBezTo>
                    <a:pt x="16445" y="17372"/>
                    <a:pt x="17723" y="16041"/>
                    <a:pt x="18533" y="14245"/>
                  </a:cubicBezTo>
                  <a:cubicBezTo>
                    <a:pt x="19086" y="12971"/>
                    <a:pt x="19385" y="11582"/>
                    <a:pt x="19385" y="10134"/>
                  </a:cubicBezTo>
                  <a:cubicBezTo>
                    <a:pt x="19768" y="10076"/>
                    <a:pt x="20492" y="9844"/>
                    <a:pt x="21004" y="9034"/>
                  </a:cubicBezTo>
                  <a:cubicBezTo>
                    <a:pt x="21387" y="8281"/>
                    <a:pt x="21600" y="7180"/>
                    <a:pt x="21472" y="5791"/>
                  </a:cubicBezTo>
                  <a:close/>
                  <a:moveTo>
                    <a:pt x="1321" y="11524"/>
                  </a:moveTo>
                  <a:cubicBezTo>
                    <a:pt x="1193" y="11466"/>
                    <a:pt x="852" y="10655"/>
                    <a:pt x="852" y="9381"/>
                  </a:cubicBezTo>
                  <a:cubicBezTo>
                    <a:pt x="852" y="8049"/>
                    <a:pt x="1193" y="7296"/>
                    <a:pt x="1321" y="7238"/>
                  </a:cubicBezTo>
                  <a:cubicBezTo>
                    <a:pt x="1449" y="7296"/>
                    <a:pt x="1789" y="8049"/>
                    <a:pt x="1789" y="9381"/>
                  </a:cubicBezTo>
                  <a:cubicBezTo>
                    <a:pt x="1789" y="10655"/>
                    <a:pt x="1449" y="11466"/>
                    <a:pt x="1321" y="11524"/>
                  </a:cubicBezTo>
                  <a:close/>
                  <a:moveTo>
                    <a:pt x="8308" y="20326"/>
                  </a:moveTo>
                  <a:lnTo>
                    <a:pt x="6817" y="20326"/>
                  </a:lnTo>
                  <a:lnTo>
                    <a:pt x="6817" y="18415"/>
                  </a:lnTo>
                  <a:cubicBezTo>
                    <a:pt x="7243" y="18646"/>
                    <a:pt x="7754" y="18878"/>
                    <a:pt x="8265" y="18994"/>
                  </a:cubicBezTo>
                  <a:lnTo>
                    <a:pt x="8265" y="20326"/>
                  </a:lnTo>
                  <a:close/>
                  <a:moveTo>
                    <a:pt x="13846" y="20326"/>
                  </a:moveTo>
                  <a:lnTo>
                    <a:pt x="12398" y="20326"/>
                  </a:lnTo>
                  <a:lnTo>
                    <a:pt x="12398" y="19110"/>
                  </a:lnTo>
                  <a:cubicBezTo>
                    <a:pt x="12909" y="18994"/>
                    <a:pt x="13378" y="18878"/>
                    <a:pt x="13846" y="18704"/>
                  </a:cubicBezTo>
                  <a:lnTo>
                    <a:pt x="13846" y="20326"/>
                  </a:lnTo>
                  <a:close/>
                  <a:moveTo>
                    <a:pt x="17680" y="13666"/>
                  </a:moveTo>
                  <a:cubicBezTo>
                    <a:pt x="16445" y="16446"/>
                    <a:pt x="13761" y="18125"/>
                    <a:pt x="10566" y="18125"/>
                  </a:cubicBezTo>
                  <a:cubicBezTo>
                    <a:pt x="4516" y="18125"/>
                    <a:pt x="3493" y="12219"/>
                    <a:pt x="3451" y="11987"/>
                  </a:cubicBezTo>
                  <a:cubicBezTo>
                    <a:pt x="3451" y="11987"/>
                    <a:pt x="3451" y="11929"/>
                    <a:pt x="3451" y="11929"/>
                  </a:cubicBezTo>
                  <a:cubicBezTo>
                    <a:pt x="3408" y="11871"/>
                    <a:pt x="3408" y="11871"/>
                    <a:pt x="3408" y="11813"/>
                  </a:cubicBezTo>
                  <a:cubicBezTo>
                    <a:pt x="3408" y="11755"/>
                    <a:pt x="3366" y="11755"/>
                    <a:pt x="3366" y="11697"/>
                  </a:cubicBezTo>
                  <a:cubicBezTo>
                    <a:pt x="3366" y="11639"/>
                    <a:pt x="3323" y="11639"/>
                    <a:pt x="3323" y="11639"/>
                  </a:cubicBezTo>
                  <a:cubicBezTo>
                    <a:pt x="3323" y="11639"/>
                    <a:pt x="3280" y="11582"/>
                    <a:pt x="3280" y="11582"/>
                  </a:cubicBezTo>
                  <a:cubicBezTo>
                    <a:pt x="3238" y="11582"/>
                    <a:pt x="3238" y="11524"/>
                    <a:pt x="3195" y="11524"/>
                  </a:cubicBezTo>
                  <a:cubicBezTo>
                    <a:pt x="3153" y="11524"/>
                    <a:pt x="3153" y="11524"/>
                    <a:pt x="3110" y="11524"/>
                  </a:cubicBezTo>
                  <a:cubicBezTo>
                    <a:pt x="3110" y="11524"/>
                    <a:pt x="3067" y="11524"/>
                    <a:pt x="3067" y="11524"/>
                  </a:cubicBezTo>
                  <a:lnTo>
                    <a:pt x="2343" y="11524"/>
                  </a:lnTo>
                  <a:cubicBezTo>
                    <a:pt x="2556" y="10945"/>
                    <a:pt x="2641" y="10134"/>
                    <a:pt x="2641" y="9381"/>
                  </a:cubicBezTo>
                  <a:cubicBezTo>
                    <a:pt x="2641" y="8628"/>
                    <a:pt x="2556" y="7817"/>
                    <a:pt x="2343" y="7238"/>
                  </a:cubicBezTo>
                  <a:lnTo>
                    <a:pt x="3025" y="7238"/>
                  </a:lnTo>
                  <a:cubicBezTo>
                    <a:pt x="3025" y="7238"/>
                    <a:pt x="3067" y="7238"/>
                    <a:pt x="3067" y="7238"/>
                  </a:cubicBezTo>
                  <a:cubicBezTo>
                    <a:pt x="3110" y="7238"/>
                    <a:pt x="3110" y="7238"/>
                    <a:pt x="3153" y="7238"/>
                  </a:cubicBezTo>
                  <a:cubicBezTo>
                    <a:pt x="3195" y="7238"/>
                    <a:pt x="3195" y="7238"/>
                    <a:pt x="3238" y="7180"/>
                  </a:cubicBezTo>
                  <a:cubicBezTo>
                    <a:pt x="3280" y="7180"/>
                    <a:pt x="3280" y="7123"/>
                    <a:pt x="3323" y="7123"/>
                  </a:cubicBezTo>
                  <a:cubicBezTo>
                    <a:pt x="3366" y="7123"/>
                    <a:pt x="3366" y="7065"/>
                    <a:pt x="3366" y="7065"/>
                  </a:cubicBezTo>
                  <a:cubicBezTo>
                    <a:pt x="3366" y="7065"/>
                    <a:pt x="3366" y="7065"/>
                    <a:pt x="3408" y="7007"/>
                  </a:cubicBezTo>
                  <a:lnTo>
                    <a:pt x="5112" y="3706"/>
                  </a:lnTo>
                  <a:cubicBezTo>
                    <a:pt x="5155" y="3590"/>
                    <a:pt x="5198" y="3474"/>
                    <a:pt x="5198" y="3358"/>
                  </a:cubicBezTo>
                  <a:lnTo>
                    <a:pt x="5198" y="1274"/>
                  </a:lnTo>
                  <a:cubicBezTo>
                    <a:pt x="5751" y="1390"/>
                    <a:pt x="6689" y="1679"/>
                    <a:pt x="7413" y="2142"/>
                  </a:cubicBezTo>
                  <a:cubicBezTo>
                    <a:pt x="7498" y="2200"/>
                    <a:pt x="7626" y="2200"/>
                    <a:pt x="7711" y="2142"/>
                  </a:cubicBezTo>
                  <a:cubicBezTo>
                    <a:pt x="9628" y="1332"/>
                    <a:pt x="15593" y="868"/>
                    <a:pt x="17766" y="6543"/>
                  </a:cubicBezTo>
                  <a:cubicBezTo>
                    <a:pt x="18660" y="8976"/>
                    <a:pt x="18660" y="11524"/>
                    <a:pt x="17680" y="13666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" name="Freeform: Shape 18"/>
            <p:cNvSpPr/>
            <p:nvPr/>
          </p:nvSpPr>
          <p:spPr>
            <a:xfrm>
              <a:off x="129743" y="89729"/>
              <a:ext cx="77605" cy="7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25" y="0"/>
                    <a:pt x="0" y="4725"/>
                    <a:pt x="0" y="10800"/>
                  </a:cubicBezTo>
                  <a:cubicBezTo>
                    <a:pt x="0" y="16875"/>
                    <a:pt x="4725" y="21600"/>
                    <a:pt x="10800" y="21600"/>
                  </a:cubicBezTo>
                  <a:cubicBezTo>
                    <a:pt x="16875" y="21600"/>
                    <a:pt x="21600" y="16875"/>
                    <a:pt x="21600" y="10800"/>
                  </a:cubicBezTo>
                  <a:cubicBezTo>
                    <a:pt x="21600" y="5063"/>
                    <a:pt x="16875" y="0"/>
                    <a:pt x="10800" y="0"/>
                  </a:cubicBezTo>
                  <a:close/>
                  <a:moveTo>
                    <a:pt x="10800" y="15188"/>
                  </a:moveTo>
                  <a:cubicBezTo>
                    <a:pt x="8438" y="15188"/>
                    <a:pt x="6750" y="13162"/>
                    <a:pt x="6750" y="11138"/>
                  </a:cubicBezTo>
                  <a:cubicBezTo>
                    <a:pt x="6750" y="8775"/>
                    <a:pt x="8775" y="7088"/>
                    <a:pt x="10800" y="7088"/>
                  </a:cubicBezTo>
                  <a:cubicBezTo>
                    <a:pt x="13163" y="7088"/>
                    <a:pt x="14850" y="9112"/>
                    <a:pt x="14850" y="11138"/>
                  </a:cubicBezTo>
                  <a:cubicBezTo>
                    <a:pt x="14850" y="13162"/>
                    <a:pt x="13163" y="15188"/>
                    <a:pt x="10800" y="15188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" name="Freeform: Shape 19"/>
            <p:cNvSpPr/>
            <p:nvPr/>
          </p:nvSpPr>
          <p:spPr>
            <a:xfrm>
              <a:off x="275251" y="50754"/>
              <a:ext cx="187949" cy="7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18943" fill="norm" stroke="1" extrusionOk="0">
                  <a:moveTo>
                    <a:pt x="1246" y="343"/>
                  </a:moveTo>
                  <a:cubicBezTo>
                    <a:pt x="554" y="643"/>
                    <a:pt x="0" y="2143"/>
                    <a:pt x="0" y="3643"/>
                  </a:cubicBezTo>
                  <a:cubicBezTo>
                    <a:pt x="138" y="5143"/>
                    <a:pt x="831" y="6643"/>
                    <a:pt x="1523" y="6343"/>
                  </a:cubicBezTo>
                  <a:cubicBezTo>
                    <a:pt x="1662" y="6343"/>
                    <a:pt x="12185" y="3943"/>
                    <a:pt x="19108" y="18043"/>
                  </a:cubicBezTo>
                  <a:cubicBezTo>
                    <a:pt x="19385" y="18643"/>
                    <a:pt x="19662" y="18943"/>
                    <a:pt x="20077" y="18943"/>
                  </a:cubicBezTo>
                  <a:cubicBezTo>
                    <a:pt x="20492" y="18943"/>
                    <a:pt x="20769" y="18643"/>
                    <a:pt x="21046" y="18043"/>
                  </a:cubicBezTo>
                  <a:cubicBezTo>
                    <a:pt x="21600" y="16843"/>
                    <a:pt x="21600" y="15043"/>
                    <a:pt x="21046" y="13843"/>
                  </a:cubicBezTo>
                  <a:cubicBezTo>
                    <a:pt x="13154" y="-2657"/>
                    <a:pt x="1662" y="43"/>
                    <a:pt x="1246" y="343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Freeform: Shape 20"/>
            <p:cNvSpPr/>
            <p:nvPr/>
          </p:nvSpPr>
          <p:spPr>
            <a:xfrm>
              <a:off x="194011" y="385596"/>
              <a:ext cx="41228" cy="4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6546"/>
                  </a:lnTo>
                  <a:cubicBezTo>
                    <a:pt x="13342" y="4582"/>
                    <a:pt x="6353" y="2618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" name="Freeform: Shape 21"/>
            <p:cNvSpPr/>
            <p:nvPr/>
          </p:nvSpPr>
          <p:spPr>
            <a:xfrm>
              <a:off x="66690" y="26674"/>
              <a:ext cx="456384" cy="35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93" fill="norm" stroke="1" extrusionOk="0">
                  <a:moveTo>
                    <a:pt x="7125" y="1088"/>
                  </a:moveTo>
                  <a:cubicBezTo>
                    <a:pt x="7012" y="1160"/>
                    <a:pt x="6842" y="1160"/>
                    <a:pt x="6729" y="1088"/>
                  </a:cubicBezTo>
                  <a:cubicBezTo>
                    <a:pt x="5768" y="508"/>
                    <a:pt x="4524" y="145"/>
                    <a:pt x="3789" y="0"/>
                  </a:cubicBezTo>
                  <a:lnTo>
                    <a:pt x="3789" y="2610"/>
                  </a:lnTo>
                  <a:cubicBezTo>
                    <a:pt x="3789" y="2755"/>
                    <a:pt x="3732" y="2900"/>
                    <a:pt x="3675" y="3045"/>
                  </a:cubicBezTo>
                  <a:lnTo>
                    <a:pt x="1414" y="7176"/>
                  </a:lnTo>
                  <a:cubicBezTo>
                    <a:pt x="1414" y="7176"/>
                    <a:pt x="1414" y="7176"/>
                    <a:pt x="1357" y="7249"/>
                  </a:cubicBezTo>
                  <a:cubicBezTo>
                    <a:pt x="1357" y="7321"/>
                    <a:pt x="1301" y="7321"/>
                    <a:pt x="1301" y="7321"/>
                  </a:cubicBezTo>
                  <a:cubicBezTo>
                    <a:pt x="1244" y="7321"/>
                    <a:pt x="1244" y="7394"/>
                    <a:pt x="1187" y="7394"/>
                  </a:cubicBezTo>
                  <a:cubicBezTo>
                    <a:pt x="1131" y="7394"/>
                    <a:pt x="1131" y="7394"/>
                    <a:pt x="1074" y="7466"/>
                  </a:cubicBezTo>
                  <a:cubicBezTo>
                    <a:pt x="1018" y="7466"/>
                    <a:pt x="1018" y="7466"/>
                    <a:pt x="961" y="7466"/>
                  </a:cubicBezTo>
                  <a:cubicBezTo>
                    <a:pt x="961" y="7466"/>
                    <a:pt x="905" y="7466"/>
                    <a:pt x="905" y="7466"/>
                  </a:cubicBezTo>
                  <a:lnTo>
                    <a:pt x="0" y="7466"/>
                  </a:lnTo>
                  <a:cubicBezTo>
                    <a:pt x="283" y="8191"/>
                    <a:pt x="396" y="9206"/>
                    <a:pt x="396" y="10148"/>
                  </a:cubicBezTo>
                  <a:cubicBezTo>
                    <a:pt x="396" y="11090"/>
                    <a:pt x="283" y="12105"/>
                    <a:pt x="0" y="12830"/>
                  </a:cubicBezTo>
                  <a:lnTo>
                    <a:pt x="905" y="12830"/>
                  </a:lnTo>
                  <a:cubicBezTo>
                    <a:pt x="905" y="12830"/>
                    <a:pt x="961" y="12830"/>
                    <a:pt x="961" y="12830"/>
                  </a:cubicBezTo>
                  <a:cubicBezTo>
                    <a:pt x="1018" y="12830"/>
                    <a:pt x="1018" y="12830"/>
                    <a:pt x="1074" y="12830"/>
                  </a:cubicBezTo>
                  <a:cubicBezTo>
                    <a:pt x="1131" y="12830"/>
                    <a:pt x="1131" y="12830"/>
                    <a:pt x="1187" y="12902"/>
                  </a:cubicBezTo>
                  <a:cubicBezTo>
                    <a:pt x="1244" y="12902"/>
                    <a:pt x="1244" y="12975"/>
                    <a:pt x="1244" y="12975"/>
                  </a:cubicBezTo>
                  <a:cubicBezTo>
                    <a:pt x="1301" y="12975"/>
                    <a:pt x="1301" y="13047"/>
                    <a:pt x="1301" y="13047"/>
                  </a:cubicBezTo>
                  <a:cubicBezTo>
                    <a:pt x="1301" y="13047"/>
                    <a:pt x="1357" y="13120"/>
                    <a:pt x="1357" y="13192"/>
                  </a:cubicBezTo>
                  <a:cubicBezTo>
                    <a:pt x="1414" y="13265"/>
                    <a:pt x="1414" y="13265"/>
                    <a:pt x="1414" y="13337"/>
                  </a:cubicBezTo>
                  <a:cubicBezTo>
                    <a:pt x="1414" y="13337"/>
                    <a:pt x="1414" y="13410"/>
                    <a:pt x="1414" y="13410"/>
                  </a:cubicBezTo>
                  <a:cubicBezTo>
                    <a:pt x="1470" y="13700"/>
                    <a:pt x="2884" y="21093"/>
                    <a:pt x="10857" y="21093"/>
                  </a:cubicBezTo>
                  <a:cubicBezTo>
                    <a:pt x="15097" y="21093"/>
                    <a:pt x="18603" y="18991"/>
                    <a:pt x="20300" y="15512"/>
                  </a:cubicBezTo>
                  <a:cubicBezTo>
                    <a:pt x="21600" y="12830"/>
                    <a:pt x="21600" y="9641"/>
                    <a:pt x="20356" y="6596"/>
                  </a:cubicBezTo>
                  <a:cubicBezTo>
                    <a:pt x="17585" y="-507"/>
                    <a:pt x="9669" y="73"/>
                    <a:pt x="7125" y="1088"/>
                  </a:cubicBezTo>
                  <a:close/>
                  <a:moveTo>
                    <a:pt x="4750" y="8481"/>
                  </a:moveTo>
                  <a:cubicBezTo>
                    <a:pt x="3732" y="8481"/>
                    <a:pt x="2940" y="7466"/>
                    <a:pt x="2940" y="6162"/>
                  </a:cubicBezTo>
                  <a:cubicBezTo>
                    <a:pt x="2940" y="4857"/>
                    <a:pt x="3732" y="3770"/>
                    <a:pt x="4750" y="3770"/>
                  </a:cubicBezTo>
                  <a:cubicBezTo>
                    <a:pt x="5768" y="3770"/>
                    <a:pt x="6559" y="4784"/>
                    <a:pt x="6559" y="6089"/>
                  </a:cubicBezTo>
                  <a:cubicBezTo>
                    <a:pt x="6559" y="7394"/>
                    <a:pt x="5768" y="8481"/>
                    <a:pt x="4750" y="8481"/>
                  </a:cubicBezTo>
                  <a:close/>
                  <a:moveTo>
                    <a:pt x="18377" y="5727"/>
                  </a:moveTo>
                  <a:cubicBezTo>
                    <a:pt x="18264" y="5872"/>
                    <a:pt x="18094" y="5944"/>
                    <a:pt x="17981" y="5944"/>
                  </a:cubicBezTo>
                  <a:cubicBezTo>
                    <a:pt x="17868" y="5944"/>
                    <a:pt x="17698" y="5872"/>
                    <a:pt x="17585" y="5727"/>
                  </a:cubicBezTo>
                  <a:cubicBezTo>
                    <a:pt x="14702" y="2320"/>
                    <a:pt x="10404" y="2900"/>
                    <a:pt x="10348" y="2900"/>
                  </a:cubicBezTo>
                  <a:cubicBezTo>
                    <a:pt x="10065" y="2972"/>
                    <a:pt x="9782" y="2682"/>
                    <a:pt x="9726" y="2247"/>
                  </a:cubicBezTo>
                  <a:cubicBezTo>
                    <a:pt x="9669" y="1885"/>
                    <a:pt x="9895" y="1523"/>
                    <a:pt x="10235" y="1450"/>
                  </a:cubicBezTo>
                  <a:cubicBezTo>
                    <a:pt x="10404" y="1450"/>
                    <a:pt x="15097" y="798"/>
                    <a:pt x="18320" y="4712"/>
                  </a:cubicBezTo>
                  <a:cubicBezTo>
                    <a:pt x="18547" y="5002"/>
                    <a:pt x="18603" y="5437"/>
                    <a:pt x="18377" y="57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" name="Freeform: Shape 23"/>
            <p:cNvSpPr/>
            <p:nvPr/>
          </p:nvSpPr>
          <p:spPr>
            <a:xfrm>
              <a:off x="352856" y="391658"/>
              <a:ext cx="41228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14611" y="2314"/>
                    <a:pt x="6989" y="4629"/>
                    <a:pt x="0" y="54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Freeform: Shape 24"/>
            <p:cNvSpPr/>
            <p:nvPr/>
          </p:nvSpPr>
          <p:spPr>
            <a:xfrm>
              <a:off x="24250" y="151569"/>
              <a:ext cx="26678" cy="8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7855" y="0"/>
                    <a:pt x="0" y="4086"/>
                    <a:pt x="0" y="10800"/>
                  </a:cubicBezTo>
                  <a:cubicBezTo>
                    <a:pt x="0" y="17221"/>
                    <a:pt x="7855" y="21308"/>
                    <a:pt x="10799" y="21600"/>
                  </a:cubicBezTo>
                  <a:cubicBezTo>
                    <a:pt x="13745" y="21308"/>
                    <a:pt x="21600" y="17221"/>
                    <a:pt x="21600" y="10800"/>
                  </a:cubicBezTo>
                  <a:cubicBezTo>
                    <a:pt x="21600" y="4086"/>
                    <a:pt x="13745" y="0"/>
                    <a:pt x="107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" name="Group 244"/>
          <p:cNvGrpSpPr/>
          <p:nvPr/>
        </p:nvGrpSpPr>
        <p:grpSpPr>
          <a:xfrm>
            <a:off x="2119103" y="4231766"/>
            <a:ext cx="363771" cy="455925"/>
            <a:chOff x="0" y="0"/>
            <a:chExt cx="363770" cy="455924"/>
          </a:xfrm>
        </p:grpSpPr>
        <p:sp>
          <p:nvSpPr>
            <p:cNvPr id="110" name="Freeform: Shape 26"/>
            <p:cNvSpPr/>
            <p:nvPr/>
          </p:nvSpPr>
          <p:spPr>
            <a:xfrm>
              <a:off x="142153" y="208561"/>
              <a:ext cx="82174" cy="16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9945" y="15429"/>
                  </a:moveTo>
                  <a:cubicBezTo>
                    <a:pt x="6814" y="15429"/>
                    <a:pt x="5562" y="15104"/>
                    <a:pt x="4310" y="14941"/>
                  </a:cubicBezTo>
                  <a:cubicBezTo>
                    <a:pt x="2744" y="14617"/>
                    <a:pt x="866" y="14941"/>
                    <a:pt x="240" y="15753"/>
                  </a:cubicBezTo>
                  <a:cubicBezTo>
                    <a:pt x="-386" y="16565"/>
                    <a:pt x="240" y="17540"/>
                    <a:pt x="1805" y="17865"/>
                  </a:cubicBezTo>
                  <a:cubicBezTo>
                    <a:pt x="3370" y="18190"/>
                    <a:pt x="4936" y="18514"/>
                    <a:pt x="7127" y="18677"/>
                  </a:cubicBezTo>
                  <a:lnTo>
                    <a:pt x="7127" y="19976"/>
                  </a:lnTo>
                  <a:cubicBezTo>
                    <a:pt x="7127" y="20951"/>
                    <a:pt x="8379" y="21600"/>
                    <a:pt x="10257" y="21600"/>
                  </a:cubicBezTo>
                  <a:cubicBezTo>
                    <a:pt x="12136" y="21600"/>
                    <a:pt x="13388" y="20951"/>
                    <a:pt x="13388" y="19976"/>
                  </a:cubicBezTo>
                  <a:lnTo>
                    <a:pt x="13388" y="18514"/>
                  </a:lnTo>
                  <a:cubicBezTo>
                    <a:pt x="14953" y="18352"/>
                    <a:pt x="17144" y="17865"/>
                    <a:pt x="18710" y="17053"/>
                  </a:cubicBezTo>
                  <a:cubicBezTo>
                    <a:pt x="20275" y="16241"/>
                    <a:pt x="21214" y="15104"/>
                    <a:pt x="21214" y="13642"/>
                  </a:cubicBezTo>
                  <a:cubicBezTo>
                    <a:pt x="21214" y="9582"/>
                    <a:pt x="14640" y="9095"/>
                    <a:pt x="12136" y="8932"/>
                  </a:cubicBezTo>
                  <a:cubicBezTo>
                    <a:pt x="9945" y="8770"/>
                    <a:pt x="8066" y="8607"/>
                    <a:pt x="7127" y="8283"/>
                  </a:cubicBezTo>
                  <a:cubicBezTo>
                    <a:pt x="6814" y="8120"/>
                    <a:pt x="6501" y="7471"/>
                    <a:pt x="6814" y="6983"/>
                  </a:cubicBezTo>
                  <a:cubicBezTo>
                    <a:pt x="7127" y="6659"/>
                    <a:pt x="7440" y="6334"/>
                    <a:pt x="8379" y="6171"/>
                  </a:cubicBezTo>
                  <a:cubicBezTo>
                    <a:pt x="9318" y="6009"/>
                    <a:pt x="9945" y="5847"/>
                    <a:pt x="10571" y="5847"/>
                  </a:cubicBezTo>
                  <a:cubicBezTo>
                    <a:pt x="10571" y="5847"/>
                    <a:pt x="10571" y="5847"/>
                    <a:pt x="10571" y="5847"/>
                  </a:cubicBezTo>
                  <a:cubicBezTo>
                    <a:pt x="10571" y="5847"/>
                    <a:pt x="10571" y="5847"/>
                    <a:pt x="10571" y="5847"/>
                  </a:cubicBezTo>
                  <a:cubicBezTo>
                    <a:pt x="12762" y="5684"/>
                    <a:pt x="14640" y="6171"/>
                    <a:pt x="14640" y="6171"/>
                  </a:cubicBezTo>
                  <a:cubicBezTo>
                    <a:pt x="16205" y="6659"/>
                    <a:pt x="18084" y="6334"/>
                    <a:pt x="18710" y="5522"/>
                  </a:cubicBezTo>
                  <a:cubicBezTo>
                    <a:pt x="19649" y="4710"/>
                    <a:pt x="19023" y="3735"/>
                    <a:pt x="17457" y="3248"/>
                  </a:cubicBezTo>
                  <a:cubicBezTo>
                    <a:pt x="17457" y="3248"/>
                    <a:pt x="15892" y="2761"/>
                    <a:pt x="13388" y="2599"/>
                  </a:cubicBezTo>
                  <a:lnTo>
                    <a:pt x="13388" y="1624"/>
                  </a:lnTo>
                  <a:cubicBezTo>
                    <a:pt x="13388" y="650"/>
                    <a:pt x="12136" y="0"/>
                    <a:pt x="10257" y="0"/>
                  </a:cubicBezTo>
                  <a:cubicBezTo>
                    <a:pt x="8379" y="0"/>
                    <a:pt x="7127" y="650"/>
                    <a:pt x="7127" y="1624"/>
                  </a:cubicBezTo>
                  <a:lnTo>
                    <a:pt x="7127" y="2923"/>
                  </a:lnTo>
                  <a:cubicBezTo>
                    <a:pt x="6501" y="2923"/>
                    <a:pt x="6188" y="3086"/>
                    <a:pt x="5562" y="3248"/>
                  </a:cubicBezTo>
                  <a:cubicBezTo>
                    <a:pt x="2744" y="3898"/>
                    <a:pt x="866" y="5035"/>
                    <a:pt x="240" y="6659"/>
                  </a:cubicBezTo>
                  <a:cubicBezTo>
                    <a:pt x="-386" y="8283"/>
                    <a:pt x="866" y="10069"/>
                    <a:pt x="2744" y="10881"/>
                  </a:cubicBezTo>
                  <a:cubicBezTo>
                    <a:pt x="4936" y="11856"/>
                    <a:pt x="8066" y="12181"/>
                    <a:pt x="11196" y="12343"/>
                  </a:cubicBezTo>
                  <a:cubicBezTo>
                    <a:pt x="14327" y="12668"/>
                    <a:pt x="14953" y="12830"/>
                    <a:pt x="14953" y="13967"/>
                  </a:cubicBezTo>
                  <a:cubicBezTo>
                    <a:pt x="14953" y="14617"/>
                    <a:pt x="14640" y="14779"/>
                    <a:pt x="14327" y="14941"/>
                  </a:cubicBezTo>
                  <a:cubicBezTo>
                    <a:pt x="13075" y="15266"/>
                    <a:pt x="11510" y="15429"/>
                    <a:pt x="9945" y="15429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Freeform: Shape 27"/>
            <p:cNvSpPr/>
            <p:nvPr/>
          </p:nvSpPr>
          <p:spPr>
            <a:xfrm>
              <a:off x="-1" y="0"/>
              <a:ext cx="363772" cy="45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89"/>
                  </a:moveTo>
                  <a:lnTo>
                    <a:pt x="0" y="17923"/>
                  </a:lnTo>
                  <a:cubicBezTo>
                    <a:pt x="0" y="19934"/>
                    <a:pt x="2088" y="21600"/>
                    <a:pt x="4608" y="21600"/>
                  </a:cubicBezTo>
                  <a:lnTo>
                    <a:pt x="16992" y="21600"/>
                  </a:lnTo>
                  <a:cubicBezTo>
                    <a:pt x="19512" y="21600"/>
                    <a:pt x="21600" y="19934"/>
                    <a:pt x="21600" y="17923"/>
                  </a:cubicBezTo>
                  <a:lnTo>
                    <a:pt x="21600" y="11489"/>
                  </a:lnTo>
                  <a:cubicBezTo>
                    <a:pt x="21600" y="8215"/>
                    <a:pt x="18792" y="5457"/>
                    <a:pt x="14976" y="4711"/>
                  </a:cubicBezTo>
                  <a:cubicBezTo>
                    <a:pt x="16056" y="4021"/>
                    <a:pt x="16704" y="2930"/>
                    <a:pt x="16704" y="1723"/>
                  </a:cubicBezTo>
                  <a:lnTo>
                    <a:pt x="16704" y="574"/>
                  </a:lnTo>
                  <a:cubicBezTo>
                    <a:pt x="16704" y="230"/>
                    <a:pt x="16416" y="0"/>
                    <a:pt x="15984" y="0"/>
                  </a:cubicBezTo>
                  <a:lnTo>
                    <a:pt x="5616" y="0"/>
                  </a:lnTo>
                  <a:cubicBezTo>
                    <a:pt x="5184" y="0"/>
                    <a:pt x="4896" y="230"/>
                    <a:pt x="4896" y="574"/>
                  </a:cubicBezTo>
                  <a:lnTo>
                    <a:pt x="4896" y="1781"/>
                  </a:lnTo>
                  <a:cubicBezTo>
                    <a:pt x="4896" y="2987"/>
                    <a:pt x="5544" y="4021"/>
                    <a:pt x="6624" y="4768"/>
                  </a:cubicBezTo>
                  <a:cubicBezTo>
                    <a:pt x="2880" y="5515"/>
                    <a:pt x="0" y="8215"/>
                    <a:pt x="0" y="11489"/>
                  </a:cubicBezTo>
                  <a:close/>
                  <a:moveTo>
                    <a:pt x="6408" y="1781"/>
                  </a:moveTo>
                  <a:lnTo>
                    <a:pt x="6408" y="1149"/>
                  </a:lnTo>
                  <a:lnTo>
                    <a:pt x="15336" y="1149"/>
                  </a:lnTo>
                  <a:lnTo>
                    <a:pt x="15336" y="1781"/>
                  </a:lnTo>
                  <a:cubicBezTo>
                    <a:pt x="15336" y="2872"/>
                    <a:pt x="14544" y="3849"/>
                    <a:pt x="13320" y="4251"/>
                  </a:cubicBezTo>
                  <a:cubicBezTo>
                    <a:pt x="13536" y="3791"/>
                    <a:pt x="13680" y="3160"/>
                    <a:pt x="13680" y="2528"/>
                  </a:cubicBezTo>
                  <a:cubicBezTo>
                    <a:pt x="13680" y="2183"/>
                    <a:pt x="13392" y="1953"/>
                    <a:pt x="12960" y="1953"/>
                  </a:cubicBezTo>
                  <a:cubicBezTo>
                    <a:pt x="12528" y="1953"/>
                    <a:pt x="12240" y="2183"/>
                    <a:pt x="12240" y="2528"/>
                  </a:cubicBezTo>
                  <a:cubicBezTo>
                    <a:pt x="12240" y="3734"/>
                    <a:pt x="11592" y="4481"/>
                    <a:pt x="11232" y="4481"/>
                  </a:cubicBezTo>
                  <a:lnTo>
                    <a:pt x="10368" y="4481"/>
                  </a:lnTo>
                  <a:cubicBezTo>
                    <a:pt x="10008" y="4481"/>
                    <a:pt x="9360" y="3734"/>
                    <a:pt x="9360" y="2528"/>
                  </a:cubicBezTo>
                  <a:cubicBezTo>
                    <a:pt x="9360" y="2183"/>
                    <a:pt x="9072" y="1953"/>
                    <a:pt x="8640" y="1953"/>
                  </a:cubicBezTo>
                  <a:cubicBezTo>
                    <a:pt x="8208" y="1953"/>
                    <a:pt x="7920" y="2183"/>
                    <a:pt x="7920" y="2528"/>
                  </a:cubicBezTo>
                  <a:cubicBezTo>
                    <a:pt x="7920" y="3160"/>
                    <a:pt x="8064" y="3734"/>
                    <a:pt x="8280" y="4251"/>
                  </a:cubicBezTo>
                  <a:cubicBezTo>
                    <a:pt x="7200" y="3791"/>
                    <a:pt x="6408" y="2872"/>
                    <a:pt x="6408" y="1781"/>
                  </a:cubicBezTo>
                  <a:close/>
                  <a:moveTo>
                    <a:pt x="4896" y="6549"/>
                  </a:moveTo>
                  <a:cubicBezTo>
                    <a:pt x="4464" y="7123"/>
                    <a:pt x="4248" y="7698"/>
                    <a:pt x="4248" y="8387"/>
                  </a:cubicBezTo>
                  <a:cubicBezTo>
                    <a:pt x="4248" y="8732"/>
                    <a:pt x="4536" y="8962"/>
                    <a:pt x="4968" y="8962"/>
                  </a:cubicBezTo>
                  <a:cubicBezTo>
                    <a:pt x="5400" y="8962"/>
                    <a:pt x="5688" y="8732"/>
                    <a:pt x="5688" y="8387"/>
                  </a:cubicBezTo>
                  <a:cubicBezTo>
                    <a:pt x="5688" y="7238"/>
                    <a:pt x="6768" y="6204"/>
                    <a:pt x="8208" y="5860"/>
                  </a:cubicBezTo>
                  <a:cubicBezTo>
                    <a:pt x="7776" y="6549"/>
                    <a:pt x="7560" y="7411"/>
                    <a:pt x="7560" y="8387"/>
                  </a:cubicBezTo>
                  <a:cubicBezTo>
                    <a:pt x="7560" y="8732"/>
                    <a:pt x="7848" y="8962"/>
                    <a:pt x="8280" y="8962"/>
                  </a:cubicBezTo>
                  <a:cubicBezTo>
                    <a:pt x="8712" y="8962"/>
                    <a:pt x="9000" y="8732"/>
                    <a:pt x="9000" y="8387"/>
                  </a:cubicBezTo>
                  <a:cubicBezTo>
                    <a:pt x="9000" y="6606"/>
                    <a:pt x="9864" y="5630"/>
                    <a:pt x="10296" y="5630"/>
                  </a:cubicBezTo>
                  <a:lnTo>
                    <a:pt x="11304" y="5630"/>
                  </a:lnTo>
                  <a:cubicBezTo>
                    <a:pt x="11736" y="5630"/>
                    <a:pt x="12600" y="6606"/>
                    <a:pt x="12600" y="8387"/>
                  </a:cubicBezTo>
                  <a:cubicBezTo>
                    <a:pt x="12600" y="8732"/>
                    <a:pt x="12888" y="8962"/>
                    <a:pt x="13320" y="8962"/>
                  </a:cubicBezTo>
                  <a:cubicBezTo>
                    <a:pt x="13752" y="8962"/>
                    <a:pt x="14040" y="8732"/>
                    <a:pt x="14040" y="8387"/>
                  </a:cubicBezTo>
                  <a:cubicBezTo>
                    <a:pt x="14040" y="7411"/>
                    <a:pt x="13824" y="6492"/>
                    <a:pt x="13392" y="5860"/>
                  </a:cubicBezTo>
                  <a:cubicBezTo>
                    <a:pt x="14904" y="6262"/>
                    <a:pt x="15912" y="7238"/>
                    <a:pt x="15912" y="8387"/>
                  </a:cubicBezTo>
                  <a:cubicBezTo>
                    <a:pt x="15912" y="8732"/>
                    <a:pt x="16200" y="8962"/>
                    <a:pt x="16632" y="8962"/>
                  </a:cubicBezTo>
                  <a:cubicBezTo>
                    <a:pt x="17064" y="8962"/>
                    <a:pt x="17352" y="8732"/>
                    <a:pt x="17352" y="8387"/>
                  </a:cubicBezTo>
                  <a:cubicBezTo>
                    <a:pt x="17352" y="7698"/>
                    <a:pt x="17136" y="7123"/>
                    <a:pt x="16704" y="6549"/>
                  </a:cubicBezTo>
                  <a:cubicBezTo>
                    <a:pt x="18792" y="7583"/>
                    <a:pt x="20160" y="9421"/>
                    <a:pt x="20160" y="11547"/>
                  </a:cubicBezTo>
                  <a:lnTo>
                    <a:pt x="20160" y="17981"/>
                  </a:lnTo>
                  <a:cubicBezTo>
                    <a:pt x="20160" y="19360"/>
                    <a:pt x="18720" y="20509"/>
                    <a:pt x="16992" y="20509"/>
                  </a:cubicBezTo>
                  <a:lnTo>
                    <a:pt x="4608" y="20509"/>
                  </a:lnTo>
                  <a:cubicBezTo>
                    <a:pt x="2880" y="20509"/>
                    <a:pt x="1440" y="19360"/>
                    <a:pt x="1440" y="17981"/>
                  </a:cubicBezTo>
                  <a:lnTo>
                    <a:pt x="1440" y="11489"/>
                  </a:lnTo>
                  <a:cubicBezTo>
                    <a:pt x="1440" y="9421"/>
                    <a:pt x="2880" y="7583"/>
                    <a:pt x="4896" y="6549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" name="Freeform: Shape 29"/>
            <p:cNvSpPr/>
            <p:nvPr/>
          </p:nvSpPr>
          <p:spPr>
            <a:xfrm>
              <a:off x="25464" y="118830"/>
              <a:ext cx="315270" cy="31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12" y="1334"/>
                  </a:moveTo>
                  <a:cubicBezTo>
                    <a:pt x="18111" y="2168"/>
                    <a:pt x="18360" y="3002"/>
                    <a:pt x="18360" y="4003"/>
                  </a:cubicBezTo>
                  <a:cubicBezTo>
                    <a:pt x="18360" y="4503"/>
                    <a:pt x="18028" y="4837"/>
                    <a:pt x="17529" y="4837"/>
                  </a:cubicBezTo>
                  <a:cubicBezTo>
                    <a:pt x="17031" y="4837"/>
                    <a:pt x="16699" y="4503"/>
                    <a:pt x="16699" y="4003"/>
                  </a:cubicBezTo>
                  <a:cubicBezTo>
                    <a:pt x="16699" y="2335"/>
                    <a:pt x="15452" y="834"/>
                    <a:pt x="13791" y="334"/>
                  </a:cubicBezTo>
                  <a:cubicBezTo>
                    <a:pt x="14289" y="1334"/>
                    <a:pt x="14539" y="2585"/>
                    <a:pt x="14539" y="4003"/>
                  </a:cubicBezTo>
                  <a:cubicBezTo>
                    <a:pt x="14539" y="4503"/>
                    <a:pt x="14206" y="4837"/>
                    <a:pt x="13708" y="4837"/>
                  </a:cubicBezTo>
                  <a:cubicBezTo>
                    <a:pt x="13209" y="4837"/>
                    <a:pt x="12877" y="4503"/>
                    <a:pt x="12877" y="4003"/>
                  </a:cubicBezTo>
                  <a:cubicBezTo>
                    <a:pt x="12877" y="1418"/>
                    <a:pt x="11880" y="0"/>
                    <a:pt x="11381" y="0"/>
                  </a:cubicBezTo>
                  <a:lnTo>
                    <a:pt x="10219" y="0"/>
                  </a:lnTo>
                  <a:cubicBezTo>
                    <a:pt x="9720" y="0"/>
                    <a:pt x="8723" y="1418"/>
                    <a:pt x="8723" y="4003"/>
                  </a:cubicBezTo>
                  <a:cubicBezTo>
                    <a:pt x="8723" y="4503"/>
                    <a:pt x="8391" y="4837"/>
                    <a:pt x="7892" y="4837"/>
                  </a:cubicBezTo>
                  <a:cubicBezTo>
                    <a:pt x="7394" y="4837"/>
                    <a:pt x="7062" y="4503"/>
                    <a:pt x="7062" y="4003"/>
                  </a:cubicBezTo>
                  <a:cubicBezTo>
                    <a:pt x="7062" y="2585"/>
                    <a:pt x="7311" y="1251"/>
                    <a:pt x="7809" y="334"/>
                  </a:cubicBezTo>
                  <a:cubicBezTo>
                    <a:pt x="6065" y="917"/>
                    <a:pt x="4902" y="2335"/>
                    <a:pt x="4902" y="4003"/>
                  </a:cubicBezTo>
                  <a:cubicBezTo>
                    <a:pt x="4902" y="4503"/>
                    <a:pt x="4569" y="4837"/>
                    <a:pt x="4071" y="4837"/>
                  </a:cubicBezTo>
                  <a:cubicBezTo>
                    <a:pt x="3572" y="4837"/>
                    <a:pt x="3240" y="4503"/>
                    <a:pt x="3240" y="4003"/>
                  </a:cubicBezTo>
                  <a:cubicBezTo>
                    <a:pt x="3240" y="3002"/>
                    <a:pt x="3489" y="2168"/>
                    <a:pt x="3988" y="1334"/>
                  </a:cubicBezTo>
                  <a:cubicBezTo>
                    <a:pt x="1579" y="2836"/>
                    <a:pt x="0" y="5504"/>
                    <a:pt x="0" y="8590"/>
                  </a:cubicBezTo>
                  <a:lnTo>
                    <a:pt x="0" y="17930"/>
                  </a:lnTo>
                  <a:cubicBezTo>
                    <a:pt x="0" y="19932"/>
                    <a:pt x="1662" y="21600"/>
                    <a:pt x="3655" y="21600"/>
                  </a:cubicBezTo>
                  <a:lnTo>
                    <a:pt x="17945" y="21600"/>
                  </a:lnTo>
                  <a:cubicBezTo>
                    <a:pt x="19938" y="21600"/>
                    <a:pt x="21600" y="19932"/>
                    <a:pt x="21600" y="17930"/>
                  </a:cubicBezTo>
                  <a:lnTo>
                    <a:pt x="21600" y="8507"/>
                  </a:lnTo>
                  <a:cubicBezTo>
                    <a:pt x="21600" y="5504"/>
                    <a:pt x="19938" y="2836"/>
                    <a:pt x="17612" y="1334"/>
                  </a:cubicBezTo>
                  <a:close/>
                  <a:moveTo>
                    <a:pt x="12877" y="14928"/>
                  </a:moveTo>
                  <a:cubicBezTo>
                    <a:pt x="12462" y="15345"/>
                    <a:pt x="11963" y="15595"/>
                    <a:pt x="11465" y="15679"/>
                  </a:cubicBezTo>
                  <a:lnTo>
                    <a:pt x="11465" y="16429"/>
                  </a:lnTo>
                  <a:cubicBezTo>
                    <a:pt x="11465" y="16930"/>
                    <a:pt x="11132" y="17263"/>
                    <a:pt x="10634" y="17263"/>
                  </a:cubicBezTo>
                  <a:cubicBezTo>
                    <a:pt x="10135" y="17263"/>
                    <a:pt x="9803" y="16930"/>
                    <a:pt x="9803" y="16429"/>
                  </a:cubicBezTo>
                  <a:lnTo>
                    <a:pt x="9803" y="15762"/>
                  </a:lnTo>
                  <a:cubicBezTo>
                    <a:pt x="9305" y="15679"/>
                    <a:pt x="8806" y="15595"/>
                    <a:pt x="8391" y="15345"/>
                  </a:cubicBezTo>
                  <a:cubicBezTo>
                    <a:pt x="7975" y="15178"/>
                    <a:pt x="7809" y="14678"/>
                    <a:pt x="7975" y="14261"/>
                  </a:cubicBezTo>
                  <a:cubicBezTo>
                    <a:pt x="8142" y="13844"/>
                    <a:pt x="8640" y="13677"/>
                    <a:pt x="9055" y="13844"/>
                  </a:cubicBezTo>
                  <a:cubicBezTo>
                    <a:pt x="9305" y="14011"/>
                    <a:pt x="9720" y="14094"/>
                    <a:pt x="10551" y="14094"/>
                  </a:cubicBezTo>
                  <a:cubicBezTo>
                    <a:pt x="10966" y="14094"/>
                    <a:pt x="11381" y="13927"/>
                    <a:pt x="11631" y="13761"/>
                  </a:cubicBezTo>
                  <a:cubicBezTo>
                    <a:pt x="11714" y="13677"/>
                    <a:pt x="11797" y="13510"/>
                    <a:pt x="11797" y="13260"/>
                  </a:cubicBezTo>
                  <a:cubicBezTo>
                    <a:pt x="11797" y="12676"/>
                    <a:pt x="11631" y="12593"/>
                    <a:pt x="10800" y="12426"/>
                  </a:cubicBezTo>
                  <a:cubicBezTo>
                    <a:pt x="9969" y="12343"/>
                    <a:pt x="9221" y="12176"/>
                    <a:pt x="8557" y="11676"/>
                  </a:cubicBezTo>
                  <a:cubicBezTo>
                    <a:pt x="8058" y="11259"/>
                    <a:pt x="7809" y="10341"/>
                    <a:pt x="7892" y="9507"/>
                  </a:cubicBezTo>
                  <a:cubicBezTo>
                    <a:pt x="8058" y="8673"/>
                    <a:pt x="8557" y="8090"/>
                    <a:pt x="9305" y="7756"/>
                  </a:cubicBezTo>
                  <a:cubicBezTo>
                    <a:pt x="9471" y="7673"/>
                    <a:pt x="9554" y="7673"/>
                    <a:pt x="9720" y="7589"/>
                  </a:cubicBezTo>
                  <a:lnTo>
                    <a:pt x="9720" y="7005"/>
                  </a:lnTo>
                  <a:cubicBezTo>
                    <a:pt x="9720" y="6505"/>
                    <a:pt x="10052" y="6171"/>
                    <a:pt x="10551" y="6171"/>
                  </a:cubicBezTo>
                  <a:cubicBezTo>
                    <a:pt x="11049" y="6171"/>
                    <a:pt x="11381" y="6505"/>
                    <a:pt x="11381" y="7005"/>
                  </a:cubicBezTo>
                  <a:lnTo>
                    <a:pt x="11381" y="7506"/>
                  </a:lnTo>
                  <a:cubicBezTo>
                    <a:pt x="12046" y="7589"/>
                    <a:pt x="12462" y="7839"/>
                    <a:pt x="12462" y="7839"/>
                  </a:cubicBezTo>
                  <a:cubicBezTo>
                    <a:pt x="12877" y="8090"/>
                    <a:pt x="13043" y="8590"/>
                    <a:pt x="12794" y="9007"/>
                  </a:cubicBezTo>
                  <a:cubicBezTo>
                    <a:pt x="12545" y="9424"/>
                    <a:pt x="12046" y="9591"/>
                    <a:pt x="11714" y="9341"/>
                  </a:cubicBezTo>
                  <a:cubicBezTo>
                    <a:pt x="11714" y="9341"/>
                    <a:pt x="11215" y="9090"/>
                    <a:pt x="10634" y="9174"/>
                  </a:cubicBezTo>
                  <a:cubicBezTo>
                    <a:pt x="10634" y="9174"/>
                    <a:pt x="10634" y="9174"/>
                    <a:pt x="10634" y="9174"/>
                  </a:cubicBezTo>
                  <a:cubicBezTo>
                    <a:pt x="10634" y="9174"/>
                    <a:pt x="10634" y="9174"/>
                    <a:pt x="10634" y="9174"/>
                  </a:cubicBezTo>
                  <a:cubicBezTo>
                    <a:pt x="10468" y="9174"/>
                    <a:pt x="10219" y="9257"/>
                    <a:pt x="10052" y="9341"/>
                  </a:cubicBezTo>
                  <a:cubicBezTo>
                    <a:pt x="9803" y="9424"/>
                    <a:pt x="9720" y="9507"/>
                    <a:pt x="9637" y="9758"/>
                  </a:cubicBezTo>
                  <a:cubicBezTo>
                    <a:pt x="9554" y="10091"/>
                    <a:pt x="9637" y="10425"/>
                    <a:pt x="9720" y="10425"/>
                  </a:cubicBezTo>
                  <a:cubicBezTo>
                    <a:pt x="9969" y="10592"/>
                    <a:pt x="10551" y="10675"/>
                    <a:pt x="11049" y="10758"/>
                  </a:cubicBezTo>
                  <a:cubicBezTo>
                    <a:pt x="11714" y="10842"/>
                    <a:pt x="13458" y="11092"/>
                    <a:pt x="13458" y="13177"/>
                  </a:cubicBezTo>
                  <a:cubicBezTo>
                    <a:pt x="13542" y="13927"/>
                    <a:pt x="13292" y="14511"/>
                    <a:pt x="12877" y="14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" name="Freeform: Shape 30"/>
            <p:cNvSpPr/>
            <p:nvPr/>
          </p:nvSpPr>
          <p:spPr>
            <a:xfrm>
              <a:off x="109055" y="24250"/>
              <a:ext cx="150436" cy="7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4504" y="20110"/>
                  </a:moveTo>
                  <a:cubicBezTo>
                    <a:pt x="3985" y="17131"/>
                    <a:pt x="3640" y="13035"/>
                    <a:pt x="3640" y="8938"/>
                  </a:cubicBezTo>
                  <a:cubicBezTo>
                    <a:pt x="3640" y="6703"/>
                    <a:pt x="4331" y="5214"/>
                    <a:pt x="5368" y="5214"/>
                  </a:cubicBezTo>
                  <a:cubicBezTo>
                    <a:pt x="6404" y="5214"/>
                    <a:pt x="7096" y="6703"/>
                    <a:pt x="7096" y="8938"/>
                  </a:cubicBezTo>
                  <a:cubicBezTo>
                    <a:pt x="7096" y="16759"/>
                    <a:pt x="8651" y="21600"/>
                    <a:pt x="9515" y="21600"/>
                  </a:cubicBezTo>
                  <a:lnTo>
                    <a:pt x="11588" y="21600"/>
                  </a:lnTo>
                  <a:cubicBezTo>
                    <a:pt x="12452" y="21600"/>
                    <a:pt x="14008" y="16759"/>
                    <a:pt x="14008" y="8938"/>
                  </a:cubicBezTo>
                  <a:cubicBezTo>
                    <a:pt x="14008" y="6703"/>
                    <a:pt x="14699" y="5214"/>
                    <a:pt x="15736" y="5214"/>
                  </a:cubicBezTo>
                  <a:cubicBezTo>
                    <a:pt x="16772" y="5214"/>
                    <a:pt x="17464" y="6703"/>
                    <a:pt x="17464" y="8938"/>
                  </a:cubicBezTo>
                  <a:cubicBezTo>
                    <a:pt x="17464" y="13035"/>
                    <a:pt x="17118" y="16759"/>
                    <a:pt x="16600" y="20110"/>
                  </a:cubicBezTo>
                  <a:cubicBezTo>
                    <a:pt x="19364" y="17131"/>
                    <a:pt x="21438" y="11172"/>
                    <a:pt x="21438" y="4096"/>
                  </a:cubicBezTo>
                  <a:lnTo>
                    <a:pt x="21438" y="0"/>
                  </a:lnTo>
                  <a:lnTo>
                    <a:pt x="11" y="0"/>
                  </a:lnTo>
                  <a:lnTo>
                    <a:pt x="11" y="4096"/>
                  </a:lnTo>
                  <a:cubicBezTo>
                    <a:pt x="-162" y="11172"/>
                    <a:pt x="1739" y="17131"/>
                    <a:pt x="4504" y="2011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6" name="Group 235"/>
          <p:cNvGrpSpPr/>
          <p:nvPr/>
        </p:nvGrpSpPr>
        <p:grpSpPr>
          <a:xfrm>
            <a:off x="495471" y="2684414"/>
            <a:ext cx="466839" cy="502004"/>
            <a:chOff x="0" y="0"/>
            <a:chExt cx="466837" cy="502003"/>
          </a:xfrm>
        </p:grpSpPr>
        <p:sp>
          <p:nvSpPr>
            <p:cNvPr id="115" name="Freeform: Shape 48"/>
            <p:cNvSpPr/>
            <p:nvPr/>
          </p:nvSpPr>
          <p:spPr>
            <a:xfrm>
              <a:off x="-1" y="-1"/>
              <a:ext cx="466839" cy="50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lnTo>
                    <a:pt x="18514" y="21600"/>
                  </a:lnTo>
                  <a:cubicBezTo>
                    <a:pt x="20197" y="21600"/>
                    <a:pt x="21600" y="20296"/>
                    <a:pt x="21600" y="18730"/>
                  </a:cubicBezTo>
                  <a:lnTo>
                    <a:pt x="21600" y="8557"/>
                  </a:lnTo>
                  <a:cubicBezTo>
                    <a:pt x="21600" y="7513"/>
                    <a:pt x="21151" y="7043"/>
                    <a:pt x="21095" y="6939"/>
                  </a:cubicBezTo>
                  <a:cubicBezTo>
                    <a:pt x="21095" y="6939"/>
                    <a:pt x="21095" y="6939"/>
                    <a:pt x="21039" y="6887"/>
                  </a:cubicBezTo>
                  <a:lnTo>
                    <a:pt x="19973" y="6052"/>
                  </a:lnTo>
                  <a:lnTo>
                    <a:pt x="19973" y="4904"/>
                  </a:lnTo>
                  <a:cubicBezTo>
                    <a:pt x="19973" y="4070"/>
                    <a:pt x="19244" y="3391"/>
                    <a:pt x="18346" y="3391"/>
                  </a:cubicBezTo>
                  <a:lnTo>
                    <a:pt x="16270" y="3391"/>
                  </a:lnTo>
                  <a:cubicBezTo>
                    <a:pt x="16270" y="3391"/>
                    <a:pt x="16214" y="3339"/>
                    <a:pt x="16214" y="3339"/>
                  </a:cubicBezTo>
                  <a:lnTo>
                    <a:pt x="12904" y="835"/>
                  </a:lnTo>
                  <a:cubicBezTo>
                    <a:pt x="12343" y="261"/>
                    <a:pt x="11613" y="0"/>
                    <a:pt x="10884" y="0"/>
                  </a:cubicBezTo>
                  <a:cubicBezTo>
                    <a:pt x="10099" y="0"/>
                    <a:pt x="9369" y="313"/>
                    <a:pt x="8864" y="835"/>
                  </a:cubicBezTo>
                  <a:lnTo>
                    <a:pt x="5330" y="3339"/>
                  </a:lnTo>
                  <a:cubicBezTo>
                    <a:pt x="5330" y="3339"/>
                    <a:pt x="5330" y="3339"/>
                    <a:pt x="5330" y="3339"/>
                  </a:cubicBezTo>
                  <a:lnTo>
                    <a:pt x="3310" y="3339"/>
                  </a:lnTo>
                  <a:cubicBezTo>
                    <a:pt x="2412" y="3339"/>
                    <a:pt x="1683" y="4017"/>
                    <a:pt x="1683" y="4852"/>
                  </a:cubicBezTo>
                  <a:lnTo>
                    <a:pt x="1683" y="6052"/>
                  </a:lnTo>
                  <a:lnTo>
                    <a:pt x="561" y="6939"/>
                  </a:lnTo>
                  <a:cubicBezTo>
                    <a:pt x="561" y="6939"/>
                    <a:pt x="505" y="6939"/>
                    <a:pt x="505" y="6991"/>
                  </a:cubicBezTo>
                  <a:cubicBezTo>
                    <a:pt x="393" y="7096"/>
                    <a:pt x="0" y="7513"/>
                    <a:pt x="0" y="8609"/>
                  </a:cubicBezTo>
                  <a:lnTo>
                    <a:pt x="0" y="18730"/>
                  </a:lnTo>
                  <a:cubicBezTo>
                    <a:pt x="0" y="20296"/>
                    <a:pt x="1403" y="21600"/>
                    <a:pt x="3086" y="21600"/>
                  </a:cubicBezTo>
                  <a:close/>
                  <a:moveTo>
                    <a:pt x="18514" y="20556"/>
                  </a:moveTo>
                  <a:lnTo>
                    <a:pt x="3086" y="20556"/>
                  </a:lnTo>
                  <a:cubicBezTo>
                    <a:pt x="2300" y="20556"/>
                    <a:pt x="1627" y="20139"/>
                    <a:pt x="1290" y="19513"/>
                  </a:cubicBezTo>
                  <a:lnTo>
                    <a:pt x="8416" y="14191"/>
                  </a:lnTo>
                  <a:lnTo>
                    <a:pt x="9762" y="13148"/>
                  </a:lnTo>
                  <a:lnTo>
                    <a:pt x="9818" y="13096"/>
                  </a:lnTo>
                  <a:cubicBezTo>
                    <a:pt x="9818" y="13096"/>
                    <a:pt x="9818" y="13096"/>
                    <a:pt x="9874" y="13096"/>
                  </a:cubicBezTo>
                  <a:cubicBezTo>
                    <a:pt x="10435" y="12730"/>
                    <a:pt x="11109" y="12730"/>
                    <a:pt x="11670" y="13096"/>
                  </a:cubicBezTo>
                  <a:cubicBezTo>
                    <a:pt x="11670" y="13096"/>
                    <a:pt x="11670" y="13096"/>
                    <a:pt x="11726" y="13096"/>
                  </a:cubicBezTo>
                  <a:cubicBezTo>
                    <a:pt x="11726" y="13096"/>
                    <a:pt x="11782" y="13148"/>
                    <a:pt x="11782" y="13148"/>
                  </a:cubicBezTo>
                  <a:lnTo>
                    <a:pt x="16326" y="16591"/>
                  </a:lnTo>
                  <a:lnTo>
                    <a:pt x="20254" y="19513"/>
                  </a:lnTo>
                  <a:cubicBezTo>
                    <a:pt x="19973" y="20087"/>
                    <a:pt x="19300" y="20556"/>
                    <a:pt x="18514" y="20556"/>
                  </a:cubicBezTo>
                  <a:close/>
                  <a:moveTo>
                    <a:pt x="19973" y="7461"/>
                  </a:moveTo>
                  <a:lnTo>
                    <a:pt x="20310" y="7722"/>
                  </a:lnTo>
                  <a:cubicBezTo>
                    <a:pt x="20366" y="7774"/>
                    <a:pt x="20478" y="8035"/>
                    <a:pt x="20478" y="8557"/>
                  </a:cubicBezTo>
                  <a:lnTo>
                    <a:pt x="20478" y="8609"/>
                  </a:lnTo>
                  <a:lnTo>
                    <a:pt x="19973" y="9026"/>
                  </a:lnTo>
                  <a:lnTo>
                    <a:pt x="19973" y="7461"/>
                  </a:lnTo>
                  <a:close/>
                  <a:moveTo>
                    <a:pt x="20478" y="9965"/>
                  </a:moveTo>
                  <a:lnTo>
                    <a:pt x="20478" y="18313"/>
                  </a:lnTo>
                  <a:lnTo>
                    <a:pt x="15036" y="14243"/>
                  </a:lnTo>
                  <a:lnTo>
                    <a:pt x="20478" y="9965"/>
                  </a:lnTo>
                  <a:close/>
                  <a:moveTo>
                    <a:pt x="9482" y="1565"/>
                  </a:moveTo>
                  <a:cubicBezTo>
                    <a:pt x="9482" y="1565"/>
                    <a:pt x="9538" y="1513"/>
                    <a:pt x="9538" y="1513"/>
                  </a:cubicBezTo>
                  <a:cubicBezTo>
                    <a:pt x="9874" y="1148"/>
                    <a:pt x="10323" y="991"/>
                    <a:pt x="10772" y="991"/>
                  </a:cubicBezTo>
                  <a:cubicBezTo>
                    <a:pt x="11221" y="991"/>
                    <a:pt x="11670" y="1200"/>
                    <a:pt x="12006" y="1513"/>
                  </a:cubicBezTo>
                  <a:cubicBezTo>
                    <a:pt x="12006" y="1513"/>
                    <a:pt x="12062" y="1565"/>
                    <a:pt x="12062" y="1565"/>
                  </a:cubicBezTo>
                  <a:lnTo>
                    <a:pt x="14419" y="3339"/>
                  </a:lnTo>
                  <a:lnTo>
                    <a:pt x="7125" y="3339"/>
                  </a:lnTo>
                  <a:lnTo>
                    <a:pt x="9482" y="1565"/>
                  </a:lnTo>
                  <a:close/>
                  <a:moveTo>
                    <a:pt x="2749" y="4904"/>
                  </a:moveTo>
                  <a:cubicBezTo>
                    <a:pt x="2749" y="4643"/>
                    <a:pt x="2974" y="4435"/>
                    <a:pt x="3254" y="4435"/>
                  </a:cubicBezTo>
                  <a:lnTo>
                    <a:pt x="18290" y="4435"/>
                  </a:lnTo>
                  <a:cubicBezTo>
                    <a:pt x="18570" y="4435"/>
                    <a:pt x="18795" y="4643"/>
                    <a:pt x="18795" y="4904"/>
                  </a:cubicBezTo>
                  <a:lnTo>
                    <a:pt x="18795" y="9913"/>
                  </a:lnTo>
                  <a:lnTo>
                    <a:pt x="14138" y="13565"/>
                  </a:lnTo>
                  <a:lnTo>
                    <a:pt x="12455" y="12261"/>
                  </a:lnTo>
                  <a:cubicBezTo>
                    <a:pt x="12455" y="12261"/>
                    <a:pt x="12399" y="12209"/>
                    <a:pt x="12399" y="12209"/>
                  </a:cubicBezTo>
                  <a:cubicBezTo>
                    <a:pt x="12343" y="12209"/>
                    <a:pt x="12343" y="12157"/>
                    <a:pt x="12287" y="12157"/>
                  </a:cubicBezTo>
                  <a:cubicBezTo>
                    <a:pt x="11389" y="11583"/>
                    <a:pt x="10211" y="11583"/>
                    <a:pt x="9257" y="12157"/>
                  </a:cubicBezTo>
                  <a:cubicBezTo>
                    <a:pt x="9257" y="12157"/>
                    <a:pt x="9201" y="12209"/>
                    <a:pt x="9201" y="12209"/>
                  </a:cubicBezTo>
                  <a:cubicBezTo>
                    <a:pt x="9145" y="12209"/>
                    <a:pt x="9145" y="12261"/>
                    <a:pt x="9089" y="12313"/>
                  </a:cubicBezTo>
                  <a:lnTo>
                    <a:pt x="7406" y="13565"/>
                  </a:lnTo>
                  <a:lnTo>
                    <a:pt x="2749" y="9913"/>
                  </a:lnTo>
                  <a:lnTo>
                    <a:pt x="2749" y="4904"/>
                  </a:lnTo>
                  <a:close/>
                  <a:moveTo>
                    <a:pt x="1122" y="8557"/>
                  </a:moveTo>
                  <a:cubicBezTo>
                    <a:pt x="1122" y="7983"/>
                    <a:pt x="1290" y="7774"/>
                    <a:pt x="1290" y="7722"/>
                  </a:cubicBezTo>
                  <a:lnTo>
                    <a:pt x="1627" y="7461"/>
                  </a:lnTo>
                  <a:lnTo>
                    <a:pt x="1627" y="9026"/>
                  </a:lnTo>
                  <a:lnTo>
                    <a:pt x="1122" y="8557"/>
                  </a:lnTo>
                  <a:close/>
                  <a:moveTo>
                    <a:pt x="1122" y="9965"/>
                  </a:moveTo>
                  <a:lnTo>
                    <a:pt x="6564" y="14243"/>
                  </a:lnTo>
                  <a:lnTo>
                    <a:pt x="1122" y="18313"/>
                  </a:lnTo>
                  <a:lnTo>
                    <a:pt x="1122" y="9965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" name="Freeform: Shape 49"/>
            <p:cNvSpPr/>
            <p:nvPr/>
          </p:nvSpPr>
          <p:spPr>
            <a:xfrm>
              <a:off x="94580" y="135808"/>
              <a:ext cx="271615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" y="21600"/>
                  </a:moveTo>
                  <a:lnTo>
                    <a:pt x="20636" y="21600"/>
                  </a:lnTo>
                  <a:cubicBezTo>
                    <a:pt x="21214" y="21600"/>
                    <a:pt x="21600" y="17280"/>
                    <a:pt x="21600" y="10800"/>
                  </a:cubicBezTo>
                  <a:cubicBezTo>
                    <a:pt x="21600" y="4320"/>
                    <a:pt x="21214" y="0"/>
                    <a:pt x="20636" y="0"/>
                  </a:cubicBezTo>
                  <a:lnTo>
                    <a:pt x="964" y="0"/>
                  </a:lnTo>
                  <a:cubicBezTo>
                    <a:pt x="386" y="0"/>
                    <a:pt x="0" y="4320"/>
                    <a:pt x="0" y="10800"/>
                  </a:cubicBezTo>
                  <a:cubicBezTo>
                    <a:pt x="0" y="17280"/>
                    <a:pt x="386" y="21600"/>
                    <a:pt x="96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" name="Freeform: Shape 50"/>
            <p:cNvSpPr/>
            <p:nvPr/>
          </p:nvSpPr>
          <p:spPr>
            <a:xfrm>
              <a:off x="94580" y="175822"/>
              <a:ext cx="271615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" y="21600"/>
                  </a:moveTo>
                  <a:lnTo>
                    <a:pt x="20636" y="21600"/>
                  </a:lnTo>
                  <a:cubicBezTo>
                    <a:pt x="21214" y="21600"/>
                    <a:pt x="21600" y="17280"/>
                    <a:pt x="21600" y="10800"/>
                  </a:cubicBezTo>
                  <a:cubicBezTo>
                    <a:pt x="21600" y="4320"/>
                    <a:pt x="21214" y="0"/>
                    <a:pt x="20636" y="0"/>
                  </a:cubicBezTo>
                  <a:lnTo>
                    <a:pt x="964" y="0"/>
                  </a:lnTo>
                  <a:cubicBezTo>
                    <a:pt x="386" y="0"/>
                    <a:pt x="0" y="4320"/>
                    <a:pt x="0" y="10800"/>
                  </a:cubicBezTo>
                  <a:cubicBezTo>
                    <a:pt x="0" y="16201"/>
                    <a:pt x="386" y="21600"/>
                    <a:pt x="96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" name="Freeform: Shape 51"/>
            <p:cNvSpPr/>
            <p:nvPr/>
          </p:nvSpPr>
          <p:spPr>
            <a:xfrm>
              <a:off x="94580" y="214624"/>
              <a:ext cx="271615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320"/>
                    <a:pt x="21214" y="0"/>
                    <a:pt x="20636" y="0"/>
                  </a:cubicBezTo>
                  <a:lnTo>
                    <a:pt x="964" y="0"/>
                  </a:lnTo>
                  <a:cubicBezTo>
                    <a:pt x="386" y="0"/>
                    <a:pt x="0" y="4320"/>
                    <a:pt x="0" y="10800"/>
                  </a:cubicBezTo>
                  <a:cubicBezTo>
                    <a:pt x="0" y="17280"/>
                    <a:pt x="386" y="21600"/>
                    <a:pt x="964" y="21600"/>
                  </a:cubicBezTo>
                  <a:lnTo>
                    <a:pt x="20636" y="21600"/>
                  </a:lnTo>
                  <a:cubicBezTo>
                    <a:pt x="21118" y="21600"/>
                    <a:pt x="21600" y="17280"/>
                    <a:pt x="21600" y="108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" name="Freeform: Shape 52"/>
            <p:cNvSpPr/>
            <p:nvPr/>
          </p:nvSpPr>
          <p:spPr>
            <a:xfrm>
              <a:off x="324966" y="231600"/>
              <a:ext cx="117620" cy="19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107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" name="Freeform: Shape 53"/>
            <p:cNvSpPr/>
            <p:nvPr/>
          </p:nvSpPr>
          <p:spPr>
            <a:xfrm>
              <a:off x="155207" y="23039"/>
              <a:ext cx="158847" cy="5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10" y="5280"/>
                  </a:moveTo>
                  <a:cubicBezTo>
                    <a:pt x="14510" y="5280"/>
                    <a:pt x="14345" y="4800"/>
                    <a:pt x="14345" y="4800"/>
                  </a:cubicBezTo>
                  <a:cubicBezTo>
                    <a:pt x="13356" y="1440"/>
                    <a:pt x="12037" y="0"/>
                    <a:pt x="10718" y="0"/>
                  </a:cubicBezTo>
                  <a:cubicBezTo>
                    <a:pt x="9398" y="0"/>
                    <a:pt x="8079" y="1920"/>
                    <a:pt x="7090" y="4800"/>
                  </a:cubicBezTo>
                  <a:cubicBezTo>
                    <a:pt x="7090" y="4800"/>
                    <a:pt x="6925" y="5280"/>
                    <a:pt x="6925" y="5280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14510" y="52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" name="Freeform: Shape 54"/>
            <p:cNvSpPr/>
            <p:nvPr/>
          </p:nvSpPr>
          <p:spPr>
            <a:xfrm>
              <a:off x="29100" y="297988"/>
              <a:ext cx="409850" cy="17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11886" y="900"/>
                  </a:moveTo>
                  <a:cubicBezTo>
                    <a:pt x="11886" y="900"/>
                    <a:pt x="11822" y="756"/>
                    <a:pt x="11886" y="900"/>
                  </a:cubicBezTo>
                  <a:cubicBezTo>
                    <a:pt x="11822" y="756"/>
                    <a:pt x="11822" y="756"/>
                    <a:pt x="11759" y="756"/>
                  </a:cubicBezTo>
                  <a:cubicBezTo>
                    <a:pt x="11120" y="-252"/>
                    <a:pt x="10353" y="-252"/>
                    <a:pt x="9714" y="756"/>
                  </a:cubicBezTo>
                  <a:cubicBezTo>
                    <a:pt x="9714" y="756"/>
                    <a:pt x="9714" y="756"/>
                    <a:pt x="9650" y="756"/>
                  </a:cubicBezTo>
                  <a:lnTo>
                    <a:pt x="9586" y="900"/>
                  </a:lnTo>
                  <a:lnTo>
                    <a:pt x="8052" y="3780"/>
                  </a:lnTo>
                  <a:lnTo>
                    <a:pt x="0" y="18468"/>
                  </a:lnTo>
                  <a:cubicBezTo>
                    <a:pt x="383" y="20196"/>
                    <a:pt x="1150" y="21348"/>
                    <a:pt x="2045" y="21348"/>
                  </a:cubicBezTo>
                  <a:lnTo>
                    <a:pt x="19555" y="21348"/>
                  </a:lnTo>
                  <a:cubicBezTo>
                    <a:pt x="20450" y="21348"/>
                    <a:pt x="21217" y="20196"/>
                    <a:pt x="21600" y="18468"/>
                  </a:cubicBezTo>
                  <a:lnTo>
                    <a:pt x="17127" y="10404"/>
                  </a:lnTo>
                  <a:lnTo>
                    <a:pt x="11886" y="9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" name="Freeform: Shape 55"/>
            <p:cNvSpPr/>
            <p:nvPr/>
          </p:nvSpPr>
          <p:spPr>
            <a:xfrm>
              <a:off x="430779" y="173397"/>
              <a:ext cx="12701" cy="3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120"/>
                  </a:moveTo>
                  <a:cubicBezTo>
                    <a:pt x="21600" y="7920"/>
                    <a:pt x="14399" y="4320"/>
                    <a:pt x="14399" y="360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21600" y="151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" name="Freeform: Shape 56"/>
            <p:cNvSpPr/>
            <p:nvPr/>
          </p:nvSpPr>
          <p:spPr>
            <a:xfrm>
              <a:off x="23357" y="173397"/>
              <a:ext cx="12701" cy="3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1" y="3600"/>
                  </a:lnTo>
                  <a:cubicBezTo>
                    <a:pt x="7201" y="4320"/>
                    <a:pt x="0" y="7200"/>
                    <a:pt x="0" y="15120"/>
                  </a:cubicBezTo>
                  <a:lnTo>
                    <a:pt x="0" y="1584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" name="Freeform: Shape 57"/>
            <p:cNvSpPr/>
            <p:nvPr/>
          </p:nvSpPr>
          <p:spPr>
            <a:xfrm>
              <a:off x="24251" y="231600"/>
              <a:ext cx="117619" cy="19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107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" name="Freeform: Shape 58"/>
            <p:cNvSpPr/>
            <p:nvPr/>
          </p:nvSpPr>
          <p:spPr>
            <a:xfrm>
              <a:off x="59415" y="102911"/>
              <a:ext cx="346794" cy="21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8534" y="18548"/>
                  </a:moveTo>
                  <a:cubicBezTo>
                    <a:pt x="8610" y="18425"/>
                    <a:pt x="8685" y="18425"/>
                    <a:pt x="8685" y="18302"/>
                  </a:cubicBezTo>
                  <a:cubicBezTo>
                    <a:pt x="8685" y="18302"/>
                    <a:pt x="8761" y="18179"/>
                    <a:pt x="8761" y="18179"/>
                  </a:cubicBezTo>
                  <a:cubicBezTo>
                    <a:pt x="9969" y="16829"/>
                    <a:pt x="11555" y="16829"/>
                    <a:pt x="12839" y="18179"/>
                  </a:cubicBezTo>
                  <a:cubicBezTo>
                    <a:pt x="12915" y="18179"/>
                    <a:pt x="12915" y="18302"/>
                    <a:pt x="12990" y="18302"/>
                  </a:cubicBezTo>
                  <a:cubicBezTo>
                    <a:pt x="13066" y="18302"/>
                    <a:pt x="13066" y="18425"/>
                    <a:pt x="13066" y="18425"/>
                  </a:cubicBezTo>
                  <a:lnTo>
                    <a:pt x="15331" y="21493"/>
                  </a:lnTo>
                  <a:lnTo>
                    <a:pt x="21600" y="12902"/>
                  </a:lnTo>
                  <a:lnTo>
                    <a:pt x="21600" y="1120"/>
                  </a:lnTo>
                  <a:cubicBezTo>
                    <a:pt x="21600" y="507"/>
                    <a:pt x="21298" y="16"/>
                    <a:pt x="20920" y="16"/>
                  </a:cubicBezTo>
                  <a:lnTo>
                    <a:pt x="755" y="16"/>
                  </a:lnTo>
                  <a:cubicBezTo>
                    <a:pt x="378" y="-107"/>
                    <a:pt x="0" y="507"/>
                    <a:pt x="0" y="1120"/>
                  </a:cubicBezTo>
                  <a:lnTo>
                    <a:pt x="0" y="12902"/>
                  </a:lnTo>
                  <a:lnTo>
                    <a:pt x="6269" y="21493"/>
                  </a:lnTo>
                  <a:lnTo>
                    <a:pt x="8534" y="18548"/>
                  </a:lnTo>
                  <a:close/>
                  <a:moveTo>
                    <a:pt x="2945" y="3329"/>
                  </a:moveTo>
                  <a:lnTo>
                    <a:pt x="18352" y="3329"/>
                  </a:lnTo>
                  <a:cubicBezTo>
                    <a:pt x="18806" y="3329"/>
                    <a:pt x="19108" y="3820"/>
                    <a:pt x="19108" y="4557"/>
                  </a:cubicBezTo>
                  <a:cubicBezTo>
                    <a:pt x="19108" y="5293"/>
                    <a:pt x="18806" y="5784"/>
                    <a:pt x="18352" y="5784"/>
                  </a:cubicBezTo>
                  <a:lnTo>
                    <a:pt x="2945" y="5784"/>
                  </a:lnTo>
                  <a:cubicBezTo>
                    <a:pt x="2492" y="5784"/>
                    <a:pt x="2190" y="5293"/>
                    <a:pt x="2190" y="4557"/>
                  </a:cubicBezTo>
                  <a:cubicBezTo>
                    <a:pt x="2190" y="3943"/>
                    <a:pt x="2492" y="3329"/>
                    <a:pt x="2945" y="3329"/>
                  </a:cubicBezTo>
                  <a:close/>
                  <a:moveTo>
                    <a:pt x="2945" y="7379"/>
                  </a:moveTo>
                  <a:lnTo>
                    <a:pt x="18352" y="7379"/>
                  </a:lnTo>
                  <a:cubicBezTo>
                    <a:pt x="18806" y="7379"/>
                    <a:pt x="19108" y="7870"/>
                    <a:pt x="19108" y="8607"/>
                  </a:cubicBezTo>
                  <a:cubicBezTo>
                    <a:pt x="19108" y="9343"/>
                    <a:pt x="18806" y="9834"/>
                    <a:pt x="18352" y="9834"/>
                  </a:cubicBezTo>
                  <a:lnTo>
                    <a:pt x="2945" y="9834"/>
                  </a:lnTo>
                  <a:cubicBezTo>
                    <a:pt x="2492" y="9834"/>
                    <a:pt x="2190" y="9343"/>
                    <a:pt x="2190" y="8607"/>
                  </a:cubicBezTo>
                  <a:cubicBezTo>
                    <a:pt x="2190" y="7870"/>
                    <a:pt x="2492" y="7379"/>
                    <a:pt x="2945" y="7379"/>
                  </a:cubicBezTo>
                  <a:close/>
                  <a:moveTo>
                    <a:pt x="2190" y="12534"/>
                  </a:moveTo>
                  <a:cubicBezTo>
                    <a:pt x="2190" y="11798"/>
                    <a:pt x="2492" y="11307"/>
                    <a:pt x="2945" y="11307"/>
                  </a:cubicBezTo>
                  <a:lnTo>
                    <a:pt x="18352" y="11307"/>
                  </a:lnTo>
                  <a:cubicBezTo>
                    <a:pt x="18806" y="11307"/>
                    <a:pt x="19108" y="11798"/>
                    <a:pt x="19108" y="12534"/>
                  </a:cubicBezTo>
                  <a:cubicBezTo>
                    <a:pt x="19108" y="13270"/>
                    <a:pt x="18806" y="13761"/>
                    <a:pt x="18352" y="13761"/>
                  </a:cubicBezTo>
                  <a:lnTo>
                    <a:pt x="2945" y="13761"/>
                  </a:lnTo>
                  <a:cubicBezTo>
                    <a:pt x="2492" y="13761"/>
                    <a:pt x="2190" y="13270"/>
                    <a:pt x="2190" y="125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4" name="Group 236"/>
          <p:cNvGrpSpPr/>
          <p:nvPr/>
        </p:nvGrpSpPr>
        <p:grpSpPr>
          <a:xfrm>
            <a:off x="2076661" y="2719578"/>
            <a:ext cx="448650" cy="442588"/>
            <a:chOff x="0" y="0"/>
            <a:chExt cx="448649" cy="442586"/>
          </a:xfrm>
        </p:grpSpPr>
        <p:sp>
          <p:nvSpPr>
            <p:cNvPr id="127" name="Freeform: Shape 60"/>
            <p:cNvSpPr/>
            <p:nvPr/>
          </p:nvSpPr>
          <p:spPr>
            <a:xfrm>
              <a:off x="-1" y="0"/>
              <a:ext cx="448651" cy="44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20552" y="19410"/>
                  </a:moveTo>
                  <a:cubicBezTo>
                    <a:pt x="20668" y="19529"/>
                    <a:pt x="20843" y="19588"/>
                    <a:pt x="20960" y="19588"/>
                  </a:cubicBezTo>
                  <a:cubicBezTo>
                    <a:pt x="21134" y="19588"/>
                    <a:pt x="21251" y="19529"/>
                    <a:pt x="21367" y="19410"/>
                  </a:cubicBezTo>
                  <a:cubicBezTo>
                    <a:pt x="21600" y="19174"/>
                    <a:pt x="21600" y="18819"/>
                    <a:pt x="21367" y="18582"/>
                  </a:cubicBezTo>
                  <a:lnTo>
                    <a:pt x="18456" y="15623"/>
                  </a:lnTo>
                  <a:cubicBezTo>
                    <a:pt x="19853" y="13788"/>
                    <a:pt x="19737" y="11125"/>
                    <a:pt x="18048" y="9469"/>
                  </a:cubicBezTo>
                  <a:cubicBezTo>
                    <a:pt x="17583" y="8995"/>
                    <a:pt x="17059" y="8640"/>
                    <a:pt x="16477" y="8403"/>
                  </a:cubicBezTo>
                  <a:cubicBezTo>
                    <a:pt x="16477" y="8344"/>
                    <a:pt x="16477" y="8344"/>
                    <a:pt x="16477" y="8285"/>
                  </a:cubicBezTo>
                  <a:lnTo>
                    <a:pt x="16477" y="5859"/>
                  </a:lnTo>
                  <a:cubicBezTo>
                    <a:pt x="16477" y="5859"/>
                    <a:pt x="16477" y="5799"/>
                    <a:pt x="16477" y="5799"/>
                  </a:cubicBezTo>
                  <a:cubicBezTo>
                    <a:pt x="16477" y="5622"/>
                    <a:pt x="16477" y="5444"/>
                    <a:pt x="16302" y="5326"/>
                  </a:cubicBezTo>
                  <a:lnTo>
                    <a:pt x="11178" y="178"/>
                  </a:lnTo>
                  <a:cubicBezTo>
                    <a:pt x="11178" y="178"/>
                    <a:pt x="11178" y="178"/>
                    <a:pt x="11178" y="178"/>
                  </a:cubicBezTo>
                  <a:cubicBezTo>
                    <a:pt x="11178" y="178"/>
                    <a:pt x="11178" y="178"/>
                    <a:pt x="11178" y="178"/>
                  </a:cubicBezTo>
                  <a:cubicBezTo>
                    <a:pt x="11120" y="118"/>
                    <a:pt x="11062" y="59"/>
                    <a:pt x="11004" y="59"/>
                  </a:cubicBezTo>
                  <a:cubicBezTo>
                    <a:pt x="11004" y="0"/>
                    <a:pt x="10946" y="0"/>
                    <a:pt x="10829" y="0"/>
                  </a:cubicBezTo>
                  <a:lnTo>
                    <a:pt x="3668" y="0"/>
                  </a:lnTo>
                  <a:cubicBezTo>
                    <a:pt x="1630" y="0"/>
                    <a:pt x="0" y="1657"/>
                    <a:pt x="0" y="3728"/>
                  </a:cubicBezTo>
                  <a:lnTo>
                    <a:pt x="0" y="17872"/>
                  </a:lnTo>
                  <a:cubicBezTo>
                    <a:pt x="0" y="19943"/>
                    <a:pt x="1630" y="21600"/>
                    <a:pt x="3668" y="21600"/>
                  </a:cubicBezTo>
                  <a:lnTo>
                    <a:pt x="12925" y="21600"/>
                  </a:lnTo>
                  <a:cubicBezTo>
                    <a:pt x="14963" y="21600"/>
                    <a:pt x="16593" y="19943"/>
                    <a:pt x="16593" y="17872"/>
                  </a:cubicBezTo>
                  <a:lnTo>
                    <a:pt x="16593" y="17162"/>
                  </a:lnTo>
                  <a:cubicBezTo>
                    <a:pt x="16593" y="17162"/>
                    <a:pt x="16593" y="17162"/>
                    <a:pt x="16593" y="17102"/>
                  </a:cubicBezTo>
                  <a:cubicBezTo>
                    <a:pt x="17001" y="16925"/>
                    <a:pt x="17350" y="16747"/>
                    <a:pt x="17699" y="16452"/>
                  </a:cubicBezTo>
                  <a:lnTo>
                    <a:pt x="20552" y="19410"/>
                  </a:lnTo>
                  <a:close/>
                  <a:moveTo>
                    <a:pt x="11411" y="2012"/>
                  </a:moveTo>
                  <a:lnTo>
                    <a:pt x="14555" y="5148"/>
                  </a:lnTo>
                  <a:lnTo>
                    <a:pt x="12867" y="5148"/>
                  </a:lnTo>
                  <a:cubicBezTo>
                    <a:pt x="12110" y="5148"/>
                    <a:pt x="11470" y="4498"/>
                    <a:pt x="11470" y="3728"/>
                  </a:cubicBezTo>
                  <a:lnTo>
                    <a:pt x="11470" y="2012"/>
                  </a:lnTo>
                  <a:close/>
                  <a:moveTo>
                    <a:pt x="15370" y="17872"/>
                  </a:moveTo>
                  <a:cubicBezTo>
                    <a:pt x="15370" y="19292"/>
                    <a:pt x="14264" y="20416"/>
                    <a:pt x="12867" y="20416"/>
                  </a:cubicBezTo>
                  <a:lnTo>
                    <a:pt x="3668" y="20416"/>
                  </a:lnTo>
                  <a:cubicBezTo>
                    <a:pt x="2271" y="20416"/>
                    <a:pt x="1164" y="19292"/>
                    <a:pt x="1164" y="17872"/>
                  </a:cubicBezTo>
                  <a:lnTo>
                    <a:pt x="1164" y="3728"/>
                  </a:lnTo>
                  <a:cubicBezTo>
                    <a:pt x="1164" y="2308"/>
                    <a:pt x="2271" y="1184"/>
                    <a:pt x="3668" y="1184"/>
                  </a:cubicBezTo>
                  <a:lnTo>
                    <a:pt x="10305" y="1184"/>
                  </a:lnTo>
                  <a:cubicBezTo>
                    <a:pt x="10305" y="1184"/>
                    <a:pt x="10305" y="1184"/>
                    <a:pt x="10305" y="1243"/>
                  </a:cubicBezTo>
                  <a:lnTo>
                    <a:pt x="10305" y="3787"/>
                  </a:lnTo>
                  <a:cubicBezTo>
                    <a:pt x="10305" y="5208"/>
                    <a:pt x="11470" y="6391"/>
                    <a:pt x="12867" y="6391"/>
                  </a:cubicBezTo>
                  <a:lnTo>
                    <a:pt x="15370" y="6391"/>
                  </a:lnTo>
                  <a:cubicBezTo>
                    <a:pt x="15370" y="6391"/>
                    <a:pt x="15370" y="6391"/>
                    <a:pt x="15429" y="6391"/>
                  </a:cubicBezTo>
                  <a:lnTo>
                    <a:pt x="15429" y="8167"/>
                  </a:lnTo>
                  <a:cubicBezTo>
                    <a:pt x="15254" y="8167"/>
                    <a:pt x="15079" y="8107"/>
                    <a:pt x="14905" y="8107"/>
                  </a:cubicBezTo>
                  <a:cubicBezTo>
                    <a:pt x="13682" y="8107"/>
                    <a:pt x="12517" y="8581"/>
                    <a:pt x="11644" y="9469"/>
                  </a:cubicBezTo>
                  <a:cubicBezTo>
                    <a:pt x="10771" y="10356"/>
                    <a:pt x="10305" y="11540"/>
                    <a:pt x="10305" y="12782"/>
                  </a:cubicBezTo>
                  <a:cubicBezTo>
                    <a:pt x="10305" y="14025"/>
                    <a:pt x="10771" y="15209"/>
                    <a:pt x="11644" y="16096"/>
                  </a:cubicBezTo>
                  <a:cubicBezTo>
                    <a:pt x="12517" y="16984"/>
                    <a:pt x="13682" y="17458"/>
                    <a:pt x="14905" y="17458"/>
                  </a:cubicBezTo>
                  <a:cubicBezTo>
                    <a:pt x="15079" y="17458"/>
                    <a:pt x="15254" y="17458"/>
                    <a:pt x="15429" y="17398"/>
                  </a:cubicBezTo>
                  <a:lnTo>
                    <a:pt x="15429" y="17872"/>
                  </a:lnTo>
                  <a:close/>
                  <a:moveTo>
                    <a:pt x="15778" y="16096"/>
                  </a:moveTo>
                  <a:cubicBezTo>
                    <a:pt x="14555" y="16452"/>
                    <a:pt x="13274" y="16096"/>
                    <a:pt x="12401" y="15209"/>
                  </a:cubicBezTo>
                  <a:cubicBezTo>
                    <a:pt x="11761" y="14558"/>
                    <a:pt x="11411" y="13670"/>
                    <a:pt x="11411" y="12723"/>
                  </a:cubicBezTo>
                  <a:cubicBezTo>
                    <a:pt x="11411" y="11776"/>
                    <a:pt x="11761" y="10889"/>
                    <a:pt x="12401" y="10238"/>
                  </a:cubicBezTo>
                  <a:cubicBezTo>
                    <a:pt x="13042" y="9587"/>
                    <a:pt x="13915" y="9232"/>
                    <a:pt x="14846" y="9232"/>
                  </a:cubicBezTo>
                  <a:cubicBezTo>
                    <a:pt x="15196" y="9232"/>
                    <a:pt x="15487" y="9291"/>
                    <a:pt x="15836" y="9350"/>
                  </a:cubicBezTo>
                  <a:cubicBezTo>
                    <a:pt x="16360" y="9528"/>
                    <a:pt x="16884" y="9824"/>
                    <a:pt x="17292" y="10238"/>
                  </a:cubicBezTo>
                  <a:cubicBezTo>
                    <a:pt x="18631" y="11599"/>
                    <a:pt x="18631" y="13848"/>
                    <a:pt x="17292" y="15209"/>
                  </a:cubicBezTo>
                  <a:cubicBezTo>
                    <a:pt x="16826" y="15623"/>
                    <a:pt x="16360" y="15919"/>
                    <a:pt x="15778" y="16096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" name="Freeform: Shape 61"/>
            <p:cNvSpPr/>
            <p:nvPr/>
          </p:nvSpPr>
          <p:spPr>
            <a:xfrm>
              <a:off x="69115" y="164909"/>
              <a:ext cx="145510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0"/>
                  </a:moveTo>
                  <a:lnTo>
                    <a:pt x="1800" y="0"/>
                  </a:lnTo>
                  <a:cubicBezTo>
                    <a:pt x="720" y="0"/>
                    <a:pt x="0" y="4320"/>
                    <a:pt x="0" y="10800"/>
                  </a:cubicBezTo>
                  <a:cubicBezTo>
                    <a:pt x="0" y="17280"/>
                    <a:pt x="720" y="21600"/>
                    <a:pt x="1800" y="21600"/>
                  </a:cubicBezTo>
                  <a:lnTo>
                    <a:pt x="19800" y="21600"/>
                  </a:lnTo>
                  <a:cubicBezTo>
                    <a:pt x="20880" y="21600"/>
                    <a:pt x="21600" y="17280"/>
                    <a:pt x="21600" y="10800"/>
                  </a:cubicBezTo>
                  <a:cubicBezTo>
                    <a:pt x="21600" y="5400"/>
                    <a:pt x="20700" y="0"/>
                    <a:pt x="19800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" name="Freeform: Shape 62"/>
            <p:cNvSpPr/>
            <p:nvPr/>
          </p:nvSpPr>
          <p:spPr>
            <a:xfrm>
              <a:off x="69115" y="223112"/>
              <a:ext cx="121257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0"/>
                  </a:moveTo>
                  <a:lnTo>
                    <a:pt x="2160" y="0"/>
                  </a:lnTo>
                  <a:cubicBezTo>
                    <a:pt x="864" y="0"/>
                    <a:pt x="0" y="4320"/>
                    <a:pt x="0" y="10800"/>
                  </a:cubicBezTo>
                  <a:cubicBezTo>
                    <a:pt x="0" y="17280"/>
                    <a:pt x="864" y="21600"/>
                    <a:pt x="2160" y="21600"/>
                  </a:cubicBezTo>
                  <a:lnTo>
                    <a:pt x="19440" y="21600"/>
                  </a:lnTo>
                  <a:cubicBezTo>
                    <a:pt x="20736" y="21600"/>
                    <a:pt x="21600" y="17280"/>
                    <a:pt x="21600" y="10800"/>
                  </a:cubicBezTo>
                  <a:cubicBezTo>
                    <a:pt x="21600" y="5400"/>
                    <a:pt x="20520" y="0"/>
                    <a:pt x="19440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" name="Freeform: Shape 63"/>
            <p:cNvSpPr/>
            <p:nvPr/>
          </p:nvSpPr>
          <p:spPr>
            <a:xfrm>
              <a:off x="69115" y="281315"/>
              <a:ext cx="121257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0"/>
                  </a:moveTo>
                  <a:lnTo>
                    <a:pt x="2160" y="0"/>
                  </a:lnTo>
                  <a:cubicBezTo>
                    <a:pt x="864" y="0"/>
                    <a:pt x="0" y="4320"/>
                    <a:pt x="0" y="10800"/>
                  </a:cubicBezTo>
                  <a:cubicBezTo>
                    <a:pt x="0" y="17280"/>
                    <a:pt x="864" y="21600"/>
                    <a:pt x="2160" y="21600"/>
                  </a:cubicBezTo>
                  <a:lnTo>
                    <a:pt x="19440" y="21600"/>
                  </a:lnTo>
                  <a:cubicBezTo>
                    <a:pt x="20736" y="21600"/>
                    <a:pt x="21600" y="17280"/>
                    <a:pt x="21600" y="10800"/>
                  </a:cubicBezTo>
                  <a:cubicBezTo>
                    <a:pt x="21600" y="5400"/>
                    <a:pt x="20520" y="0"/>
                    <a:pt x="19440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" name="Freeform: Shape 64"/>
            <p:cNvSpPr/>
            <p:nvPr/>
          </p:nvSpPr>
          <p:spPr>
            <a:xfrm>
              <a:off x="238038" y="189160"/>
              <a:ext cx="143237" cy="1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0945" fill="norm" stroke="1" extrusionOk="0">
                  <a:moveTo>
                    <a:pt x="17594" y="3010"/>
                  </a:moveTo>
                  <a:cubicBezTo>
                    <a:pt x="16374" y="1771"/>
                    <a:pt x="14806" y="885"/>
                    <a:pt x="13239" y="354"/>
                  </a:cubicBezTo>
                  <a:cubicBezTo>
                    <a:pt x="12368" y="0"/>
                    <a:pt x="11323" y="0"/>
                    <a:pt x="10277" y="0"/>
                  </a:cubicBezTo>
                  <a:cubicBezTo>
                    <a:pt x="7490" y="0"/>
                    <a:pt x="4877" y="1062"/>
                    <a:pt x="2961" y="3010"/>
                  </a:cubicBezTo>
                  <a:cubicBezTo>
                    <a:pt x="1045" y="4957"/>
                    <a:pt x="0" y="7613"/>
                    <a:pt x="0" y="10446"/>
                  </a:cubicBezTo>
                  <a:cubicBezTo>
                    <a:pt x="0" y="13279"/>
                    <a:pt x="1045" y="15934"/>
                    <a:pt x="2961" y="17882"/>
                  </a:cubicBezTo>
                  <a:cubicBezTo>
                    <a:pt x="5574" y="20538"/>
                    <a:pt x="9581" y="21600"/>
                    <a:pt x="13064" y="20538"/>
                  </a:cubicBezTo>
                  <a:cubicBezTo>
                    <a:pt x="14632" y="20007"/>
                    <a:pt x="16200" y="19121"/>
                    <a:pt x="17419" y="17882"/>
                  </a:cubicBezTo>
                  <a:cubicBezTo>
                    <a:pt x="21600" y="13810"/>
                    <a:pt x="21600" y="7259"/>
                    <a:pt x="17594" y="301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" name="Freeform: Shape 65"/>
            <p:cNvSpPr/>
            <p:nvPr/>
          </p:nvSpPr>
          <p:spPr>
            <a:xfrm>
              <a:off x="24250" y="24250"/>
              <a:ext cx="297079" cy="39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93" y="16682"/>
                  </a:moveTo>
                  <a:cubicBezTo>
                    <a:pt x="14371" y="15685"/>
                    <a:pt x="13665" y="14356"/>
                    <a:pt x="13665" y="12960"/>
                  </a:cubicBezTo>
                  <a:cubicBezTo>
                    <a:pt x="13665" y="11564"/>
                    <a:pt x="14371" y="10235"/>
                    <a:pt x="15693" y="9238"/>
                  </a:cubicBezTo>
                  <a:cubicBezTo>
                    <a:pt x="17016" y="8241"/>
                    <a:pt x="18779" y="7710"/>
                    <a:pt x="20630" y="7710"/>
                  </a:cubicBezTo>
                  <a:cubicBezTo>
                    <a:pt x="20895" y="7710"/>
                    <a:pt x="21159" y="7710"/>
                    <a:pt x="21424" y="7776"/>
                  </a:cubicBezTo>
                  <a:lnTo>
                    <a:pt x="21424" y="5782"/>
                  </a:lnTo>
                  <a:cubicBezTo>
                    <a:pt x="21424" y="5782"/>
                    <a:pt x="21424" y="5782"/>
                    <a:pt x="21336" y="5782"/>
                  </a:cubicBezTo>
                  <a:lnTo>
                    <a:pt x="17544" y="5782"/>
                  </a:lnTo>
                  <a:cubicBezTo>
                    <a:pt x="15429" y="5782"/>
                    <a:pt x="13665" y="4453"/>
                    <a:pt x="13665" y="2858"/>
                  </a:cubicBezTo>
                  <a:lnTo>
                    <a:pt x="13665" y="66"/>
                  </a:lnTo>
                  <a:cubicBezTo>
                    <a:pt x="13665" y="66"/>
                    <a:pt x="13665" y="66"/>
                    <a:pt x="13665" y="0"/>
                  </a:cubicBezTo>
                  <a:lnTo>
                    <a:pt x="3791" y="0"/>
                  </a:lnTo>
                  <a:cubicBezTo>
                    <a:pt x="1675" y="0"/>
                    <a:pt x="0" y="1263"/>
                    <a:pt x="0" y="2858"/>
                  </a:cubicBezTo>
                  <a:lnTo>
                    <a:pt x="0" y="18742"/>
                  </a:lnTo>
                  <a:cubicBezTo>
                    <a:pt x="0" y="20337"/>
                    <a:pt x="1675" y="21600"/>
                    <a:pt x="3791" y="21600"/>
                  </a:cubicBezTo>
                  <a:lnTo>
                    <a:pt x="17809" y="21600"/>
                  </a:lnTo>
                  <a:cubicBezTo>
                    <a:pt x="19925" y="21600"/>
                    <a:pt x="21600" y="20337"/>
                    <a:pt x="21600" y="18742"/>
                  </a:cubicBezTo>
                  <a:lnTo>
                    <a:pt x="21600" y="18210"/>
                  </a:lnTo>
                  <a:cubicBezTo>
                    <a:pt x="21336" y="18210"/>
                    <a:pt x="21071" y="18277"/>
                    <a:pt x="20807" y="18277"/>
                  </a:cubicBezTo>
                  <a:cubicBezTo>
                    <a:pt x="18779" y="18210"/>
                    <a:pt x="17016" y="17679"/>
                    <a:pt x="15693" y="16682"/>
                  </a:cubicBezTo>
                  <a:close/>
                  <a:moveTo>
                    <a:pt x="11197" y="15419"/>
                  </a:moveTo>
                  <a:lnTo>
                    <a:pt x="4144" y="15419"/>
                  </a:lnTo>
                  <a:cubicBezTo>
                    <a:pt x="3615" y="15419"/>
                    <a:pt x="3262" y="15153"/>
                    <a:pt x="3262" y="14754"/>
                  </a:cubicBezTo>
                  <a:cubicBezTo>
                    <a:pt x="3262" y="14356"/>
                    <a:pt x="3615" y="14090"/>
                    <a:pt x="4144" y="14090"/>
                  </a:cubicBezTo>
                  <a:lnTo>
                    <a:pt x="11197" y="14090"/>
                  </a:lnTo>
                  <a:cubicBezTo>
                    <a:pt x="11726" y="14090"/>
                    <a:pt x="12078" y="14356"/>
                    <a:pt x="12078" y="14754"/>
                  </a:cubicBezTo>
                  <a:cubicBezTo>
                    <a:pt x="12078" y="15153"/>
                    <a:pt x="11638" y="15419"/>
                    <a:pt x="11197" y="15419"/>
                  </a:cubicBezTo>
                  <a:close/>
                  <a:moveTo>
                    <a:pt x="11197" y="12229"/>
                  </a:moveTo>
                  <a:lnTo>
                    <a:pt x="4144" y="12229"/>
                  </a:lnTo>
                  <a:cubicBezTo>
                    <a:pt x="3615" y="12229"/>
                    <a:pt x="3262" y="11963"/>
                    <a:pt x="3262" y="11564"/>
                  </a:cubicBezTo>
                  <a:cubicBezTo>
                    <a:pt x="3262" y="11166"/>
                    <a:pt x="3615" y="10900"/>
                    <a:pt x="4144" y="10900"/>
                  </a:cubicBezTo>
                  <a:lnTo>
                    <a:pt x="11197" y="10900"/>
                  </a:lnTo>
                  <a:cubicBezTo>
                    <a:pt x="11726" y="10900"/>
                    <a:pt x="12078" y="11166"/>
                    <a:pt x="12078" y="11564"/>
                  </a:cubicBezTo>
                  <a:cubicBezTo>
                    <a:pt x="12078" y="11963"/>
                    <a:pt x="11638" y="12229"/>
                    <a:pt x="11197" y="12229"/>
                  </a:cubicBezTo>
                  <a:close/>
                  <a:moveTo>
                    <a:pt x="12960" y="9039"/>
                  </a:moveTo>
                  <a:lnTo>
                    <a:pt x="4144" y="9039"/>
                  </a:lnTo>
                  <a:cubicBezTo>
                    <a:pt x="3615" y="9039"/>
                    <a:pt x="3262" y="8773"/>
                    <a:pt x="3262" y="8374"/>
                  </a:cubicBezTo>
                  <a:cubicBezTo>
                    <a:pt x="3262" y="7975"/>
                    <a:pt x="3615" y="7710"/>
                    <a:pt x="4144" y="7710"/>
                  </a:cubicBezTo>
                  <a:lnTo>
                    <a:pt x="12960" y="7710"/>
                  </a:lnTo>
                  <a:cubicBezTo>
                    <a:pt x="13489" y="7710"/>
                    <a:pt x="13842" y="7975"/>
                    <a:pt x="13842" y="8374"/>
                  </a:cubicBezTo>
                  <a:cubicBezTo>
                    <a:pt x="13842" y="8773"/>
                    <a:pt x="13401" y="9039"/>
                    <a:pt x="12960" y="903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" name="Freeform: Shape 66"/>
            <p:cNvSpPr/>
            <p:nvPr/>
          </p:nvSpPr>
          <p:spPr>
            <a:xfrm>
              <a:off x="238798" y="41227"/>
              <a:ext cx="64344" cy="6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9625" y="21600"/>
                  </a:moveTo>
                  <a:lnTo>
                    <a:pt x="21225" y="21600"/>
                  </a:lnTo>
                  <a:lnTo>
                    <a:pt x="25" y="0"/>
                  </a:lnTo>
                  <a:lnTo>
                    <a:pt x="25" y="11819"/>
                  </a:lnTo>
                  <a:cubicBezTo>
                    <a:pt x="-375" y="17117"/>
                    <a:pt x="4025" y="21600"/>
                    <a:pt x="9625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0" name="Group 237"/>
          <p:cNvGrpSpPr/>
          <p:nvPr/>
        </p:nvGrpSpPr>
        <p:grpSpPr>
          <a:xfrm>
            <a:off x="3633601" y="2707452"/>
            <a:ext cx="526254" cy="459563"/>
            <a:chOff x="0" y="0"/>
            <a:chExt cx="526253" cy="459561"/>
          </a:xfrm>
        </p:grpSpPr>
        <p:sp>
          <p:nvSpPr>
            <p:cNvPr id="135" name="Freeform: Shape 68"/>
            <p:cNvSpPr/>
            <p:nvPr/>
          </p:nvSpPr>
          <p:spPr>
            <a:xfrm>
              <a:off x="-1" y="0"/>
              <a:ext cx="526255" cy="45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0" y="17326"/>
                  </a:moveTo>
                  <a:cubicBezTo>
                    <a:pt x="8511" y="19320"/>
                    <a:pt x="7167" y="20289"/>
                    <a:pt x="7067" y="20289"/>
                  </a:cubicBezTo>
                  <a:cubicBezTo>
                    <a:pt x="7018" y="20346"/>
                    <a:pt x="6968" y="20403"/>
                    <a:pt x="6918" y="20460"/>
                  </a:cubicBezTo>
                  <a:lnTo>
                    <a:pt x="6022" y="20460"/>
                  </a:lnTo>
                  <a:cubicBezTo>
                    <a:pt x="5724" y="20460"/>
                    <a:pt x="5524" y="20688"/>
                    <a:pt x="5524" y="21030"/>
                  </a:cubicBezTo>
                  <a:cubicBezTo>
                    <a:pt x="5524" y="21372"/>
                    <a:pt x="5724" y="21600"/>
                    <a:pt x="6022" y="21600"/>
                  </a:cubicBezTo>
                  <a:lnTo>
                    <a:pt x="15528" y="21600"/>
                  </a:lnTo>
                  <a:cubicBezTo>
                    <a:pt x="15827" y="21600"/>
                    <a:pt x="16026" y="21372"/>
                    <a:pt x="16026" y="21030"/>
                  </a:cubicBezTo>
                  <a:cubicBezTo>
                    <a:pt x="16026" y="20688"/>
                    <a:pt x="15827" y="20460"/>
                    <a:pt x="15528" y="20460"/>
                  </a:cubicBezTo>
                  <a:lnTo>
                    <a:pt x="14533" y="20460"/>
                  </a:lnTo>
                  <a:cubicBezTo>
                    <a:pt x="14533" y="20460"/>
                    <a:pt x="14533" y="20460"/>
                    <a:pt x="14533" y="20460"/>
                  </a:cubicBezTo>
                  <a:cubicBezTo>
                    <a:pt x="14533" y="20460"/>
                    <a:pt x="13089" y="19434"/>
                    <a:pt x="12940" y="17326"/>
                  </a:cubicBezTo>
                  <a:lnTo>
                    <a:pt x="18465" y="17326"/>
                  </a:lnTo>
                  <a:cubicBezTo>
                    <a:pt x="20206" y="17326"/>
                    <a:pt x="21600" y="15730"/>
                    <a:pt x="21600" y="13735"/>
                  </a:cubicBezTo>
                  <a:lnTo>
                    <a:pt x="21600" y="3591"/>
                  </a:lnTo>
                  <a:cubicBezTo>
                    <a:pt x="21600" y="1596"/>
                    <a:pt x="20206" y="0"/>
                    <a:pt x="18465" y="0"/>
                  </a:cubicBezTo>
                  <a:lnTo>
                    <a:pt x="3136" y="0"/>
                  </a:lnTo>
                  <a:cubicBezTo>
                    <a:pt x="1394" y="0"/>
                    <a:pt x="0" y="1596"/>
                    <a:pt x="0" y="3591"/>
                  </a:cubicBezTo>
                  <a:lnTo>
                    <a:pt x="0" y="13792"/>
                  </a:lnTo>
                  <a:cubicBezTo>
                    <a:pt x="0" y="15787"/>
                    <a:pt x="1394" y="17383"/>
                    <a:pt x="3136" y="17383"/>
                  </a:cubicBezTo>
                  <a:lnTo>
                    <a:pt x="8660" y="17383"/>
                  </a:lnTo>
                  <a:close/>
                  <a:moveTo>
                    <a:pt x="13089" y="20460"/>
                  </a:moveTo>
                  <a:lnTo>
                    <a:pt x="8461" y="20460"/>
                  </a:lnTo>
                  <a:cubicBezTo>
                    <a:pt x="8959" y="19833"/>
                    <a:pt x="9556" y="18750"/>
                    <a:pt x="9655" y="17326"/>
                  </a:cubicBezTo>
                  <a:lnTo>
                    <a:pt x="11945" y="17326"/>
                  </a:lnTo>
                  <a:cubicBezTo>
                    <a:pt x="12044" y="18750"/>
                    <a:pt x="12542" y="19776"/>
                    <a:pt x="13089" y="20460"/>
                  </a:cubicBezTo>
                  <a:close/>
                  <a:moveTo>
                    <a:pt x="995" y="3591"/>
                  </a:moveTo>
                  <a:cubicBezTo>
                    <a:pt x="995" y="2223"/>
                    <a:pt x="1941" y="1140"/>
                    <a:pt x="3136" y="1140"/>
                  </a:cubicBezTo>
                  <a:lnTo>
                    <a:pt x="18514" y="1140"/>
                  </a:lnTo>
                  <a:cubicBezTo>
                    <a:pt x="19709" y="1140"/>
                    <a:pt x="20654" y="2223"/>
                    <a:pt x="20654" y="3591"/>
                  </a:cubicBezTo>
                  <a:lnTo>
                    <a:pt x="20654" y="12025"/>
                  </a:lnTo>
                  <a:lnTo>
                    <a:pt x="995" y="12025"/>
                  </a:lnTo>
                  <a:lnTo>
                    <a:pt x="995" y="3591"/>
                  </a:lnTo>
                  <a:close/>
                  <a:moveTo>
                    <a:pt x="995" y="13735"/>
                  </a:moveTo>
                  <a:lnTo>
                    <a:pt x="995" y="13108"/>
                  </a:lnTo>
                  <a:lnTo>
                    <a:pt x="20605" y="13108"/>
                  </a:lnTo>
                  <a:lnTo>
                    <a:pt x="20605" y="13735"/>
                  </a:lnTo>
                  <a:cubicBezTo>
                    <a:pt x="20605" y="15103"/>
                    <a:pt x="19659" y="16186"/>
                    <a:pt x="18465" y="16186"/>
                  </a:cubicBezTo>
                  <a:lnTo>
                    <a:pt x="3136" y="16186"/>
                  </a:lnTo>
                  <a:cubicBezTo>
                    <a:pt x="1941" y="16186"/>
                    <a:pt x="995" y="15103"/>
                    <a:pt x="995" y="13735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" name="Freeform: Shape 69"/>
            <p:cNvSpPr/>
            <p:nvPr/>
          </p:nvSpPr>
          <p:spPr>
            <a:xfrm>
              <a:off x="77603" y="73966"/>
              <a:ext cx="103070" cy="10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8539" y="5082"/>
                  </a:moveTo>
                  <a:lnTo>
                    <a:pt x="15572" y="5082"/>
                  </a:lnTo>
                  <a:cubicBezTo>
                    <a:pt x="17079" y="5082"/>
                    <a:pt x="18084" y="4066"/>
                    <a:pt x="18084" y="2541"/>
                  </a:cubicBezTo>
                  <a:cubicBezTo>
                    <a:pt x="18084" y="1016"/>
                    <a:pt x="17079" y="0"/>
                    <a:pt x="15572" y="0"/>
                  </a:cubicBezTo>
                  <a:lnTo>
                    <a:pt x="2512" y="0"/>
                  </a:lnTo>
                  <a:cubicBezTo>
                    <a:pt x="2260" y="0"/>
                    <a:pt x="1758" y="0"/>
                    <a:pt x="1507" y="254"/>
                  </a:cubicBezTo>
                  <a:cubicBezTo>
                    <a:pt x="1005" y="508"/>
                    <a:pt x="502" y="1016"/>
                    <a:pt x="251" y="1525"/>
                  </a:cubicBezTo>
                  <a:cubicBezTo>
                    <a:pt x="251" y="1779"/>
                    <a:pt x="0" y="2287"/>
                    <a:pt x="0" y="2541"/>
                  </a:cubicBezTo>
                  <a:lnTo>
                    <a:pt x="0" y="15755"/>
                  </a:lnTo>
                  <a:cubicBezTo>
                    <a:pt x="0" y="17280"/>
                    <a:pt x="1005" y="18297"/>
                    <a:pt x="2512" y="18297"/>
                  </a:cubicBezTo>
                  <a:cubicBezTo>
                    <a:pt x="4019" y="18297"/>
                    <a:pt x="5023" y="17280"/>
                    <a:pt x="5023" y="15755"/>
                  </a:cubicBezTo>
                  <a:lnTo>
                    <a:pt x="5023" y="8640"/>
                  </a:lnTo>
                  <a:lnTo>
                    <a:pt x="17079" y="20838"/>
                  </a:lnTo>
                  <a:cubicBezTo>
                    <a:pt x="17581" y="21346"/>
                    <a:pt x="18335" y="21600"/>
                    <a:pt x="18837" y="21600"/>
                  </a:cubicBezTo>
                  <a:cubicBezTo>
                    <a:pt x="19591" y="21600"/>
                    <a:pt x="20093" y="21346"/>
                    <a:pt x="20595" y="20838"/>
                  </a:cubicBezTo>
                  <a:cubicBezTo>
                    <a:pt x="21600" y="19821"/>
                    <a:pt x="21600" y="18297"/>
                    <a:pt x="20595" y="17280"/>
                  </a:cubicBezTo>
                  <a:lnTo>
                    <a:pt x="8539" y="5082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" name="Freeform: Shape 70"/>
            <p:cNvSpPr/>
            <p:nvPr/>
          </p:nvSpPr>
          <p:spPr>
            <a:xfrm>
              <a:off x="206136" y="368619"/>
              <a:ext cx="112770" cy="6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4" y="0"/>
                  </a:moveTo>
                  <a:cubicBezTo>
                    <a:pt x="5110" y="9818"/>
                    <a:pt x="2323" y="17280"/>
                    <a:pt x="0" y="21600"/>
                  </a:cubicBezTo>
                  <a:lnTo>
                    <a:pt x="21600" y="21600"/>
                  </a:lnTo>
                  <a:cubicBezTo>
                    <a:pt x="19277" y="16887"/>
                    <a:pt x="16723" y="9818"/>
                    <a:pt x="16490" y="0"/>
                  </a:cubicBezTo>
                  <a:lnTo>
                    <a:pt x="55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" name="Freeform: Shape 71"/>
            <p:cNvSpPr/>
            <p:nvPr/>
          </p:nvSpPr>
          <p:spPr>
            <a:xfrm>
              <a:off x="24250" y="278890"/>
              <a:ext cx="478964" cy="6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9" y="21600"/>
                  </a:moveTo>
                  <a:cubicBezTo>
                    <a:pt x="20561" y="21600"/>
                    <a:pt x="21600" y="14000"/>
                    <a:pt x="21600" y="4400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4400"/>
                  </a:lnTo>
                  <a:cubicBezTo>
                    <a:pt x="0" y="14000"/>
                    <a:pt x="1039" y="21600"/>
                    <a:pt x="2351" y="21600"/>
                  </a:cubicBezTo>
                  <a:lnTo>
                    <a:pt x="19249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" name="Freeform: Shape 72"/>
            <p:cNvSpPr/>
            <p:nvPr/>
          </p:nvSpPr>
          <p:spPr>
            <a:xfrm>
              <a:off x="24250" y="24250"/>
              <a:ext cx="477752" cy="2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863"/>
                  </a:moveTo>
                  <a:cubicBezTo>
                    <a:pt x="21600" y="2149"/>
                    <a:pt x="20558" y="0"/>
                    <a:pt x="19243" y="0"/>
                  </a:cubicBezTo>
                  <a:lnTo>
                    <a:pt x="2357" y="0"/>
                  </a:lnTo>
                  <a:cubicBezTo>
                    <a:pt x="1042" y="0"/>
                    <a:pt x="0" y="2149"/>
                    <a:pt x="0" y="486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863"/>
                  </a:lnTo>
                  <a:close/>
                  <a:moveTo>
                    <a:pt x="6962" y="13910"/>
                  </a:moveTo>
                  <a:cubicBezTo>
                    <a:pt x="6853" y="14136"/>
                    <a:pt x="6688" y="14249"/>
                    <a:pt x="6579" y="14249"/>
                  </a:cubicBezTo>
                  <a:cubicBezTo>
                    <a:pt x="6414" y="14249"/>
                    <a:pt x="6305" y="14136"/>
                    <a:pt x="6195" y="13910"/>
                  </a:cubicBezTo>
                  <a:lnTo>
                    <a:pt x="3509" y="8482"/>
                  </a:lnTo>
                  <a:lnTo>
                    <a:pt x="3509" y="11648"/>
                  </a:lnTo>
                  <a:cubicBezTo>
                    <a:pt x="3509" y="12327"/>
                    <a:pt x="3289" y="12779"/>
                    <a:pt x="2960" y="12779"/>
                  </a:cubicBezTo>
                  <a:cubicBezTo>
                    <a:pt x="2631" y="12779"/>
                    <a:pt x="2412" y="12327"/>
                    <a:pt x="2412" y="11648"/>
                  </a:cubicBezTo>
                  <a:lnTo>
                    <a:pt x="2412" y="5768"/>
                  </a:lnTo>
                  <a:cubicBezTo>
                    <a:pt x="2412" y="5654"/>
                    <a:pt x="2412" y="5428"/>
                    <a:pt x="2467" y="5315"/>
                  </a:cubicBezTo>
                  <a:cubicBezTo>
                    <a:pt x="2522" y="5089"/>
                    <a:pt x="2631" y="4863"/>
                    <a:pt x="2741" y="4750"/>
                  </a:cubicBezTo>
                  <a:cubicBezTo>
                    <a:pt x="2796" y="4637"/>
                    <a:pt x="2906" y="4637"/>
                    <a:pt x="2960" y="4637"/>
                  </a:cubicBezTo>
                  <a:lnTo>
                    <a:pt x="5811" y="4637"/>
                  </a:lnTo>
                  <a:cubicBezTo>
                    <a:pt x="6140" y="4637"/>
                    <a:pt x="6359" y="5089"/>
                    <a:pt x="6359" y="5768"/>
                  </a:cubicBezTo>
                  <a:cubicBezTo>
                    <a:pt x="6359" y="6446"/>
                    <a:pt x="6140" y="6898"/>
                    <a:pt x="5811" y="6898"/>
                  </a:cubicBezTo>
                  <a:lnTo>
                    <a:pt x="4276" y="6898"/>
                  </a:lnTo>
                  <a:lnTo>
                    <a:pt x="6908" y="12327"/>
                  </a:lnTo>
                  <a:cubicBezTo>
                    <a:pt x="7127" y="12779"/>
                    <a:pt x="7127" y="13458"/>
                    <a:pt x="6962" y="139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3" name="Group 238"/>
          <p:cNvGrpSpPr/>
          <p:nvPr/>
        </p:nvGrpSpPr>
        <p:grpSpPr>
          <a:xfrm>
            <a:off x="5220854" y="2725640"/>
            <a:ext cx="303143" cy="418336"/>
            <a:chOff x="0" y="0"/>
            <a:chExt cx="303142" cy="418334"/>
          </a:xfrm>
        </p:grpSpPr>
        <p:sp>
          <p:nvSpPr>
            <p:cNvPr id="141" name="Freeform: Shape 74"/>
            <p:cNvSpPr/>
            <p:nvPr/>
          </p:nvSpPr>
          <p:spPr>
            <a:xfrm>
              <a:off x="-1" y="-1"/>
              <a:ext cx="303143" cy="41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1318" y="21600"/>
                    <a:pt x="11664" y="21350"/>
                    <a:pt x="11664" y="20974"/>
                  </a:cubicBezTo>
                  <a:lnTo>
                    <a:pt x="11664" y="14024"/>
                  </a:lnTo>
                  <a:lnTo>
                    <a:pt x="20736" y="14024"/>
                  </a:lnTo>
                  <a:cubicBezTo>
                    <a:pt x="20995" y="14024"/>
                    <a:pt x="21168" y="13962"/>
                    <a:pt x="21341" y="13837"/>
                  </a:cubicBezTo>
                  <a:cubicBezTo>
                    <a:pt x="21514" y="13711"/>
                    <a:pt x="21600" y="13523"/>
                    <a:pt x="21600" y="13398"/>
                  </a:cubicBezTo>
                  <a:cubicBezTo>
                    <a:pt x="21427" y="11332"/>
                    <a:pt x="18403" y="9579"/>
                    <a:pt x="15638" y="8327"/>
                  </a:cubicBezTo>
                  <a:lnTo>
                    <a:pt x="15638" y="1252"/>
                  </a:lnTo>
                  <a:lnTo>
                    <a:pt x="16502" y="1252"/>
                  </a:lnTo>
                  <a:cubicBezTo>
                    <a:pt x="17021" y="1252"/>
                    <a:pt x="17366" y="1002"/>
                    <a:pt x="17366" y="626"/>
                  </a:cubicBezTo>
                  <a:cubicBezTo>
                    <a:pt x="17366" y="250"/>
                    <a:pt x="17021" y="0"/>
                    <a:pt x="16502" y="0"/>
                  </a:cubicBezTo>
                  <a:lnTo>
                    <a:pt x="5098" y="0"/>
                  </a:lnTo>
                  <a:cubicBezTo>
                    <a:pt x="4579" y="0"/>
                    <a:pt x="4234" y="250"/>
                    <a:pt x="4234" y="626"/>
                  </a:cubicBezTo>
                  <a:cubicBezTo>
                    <a:pt x="4234" y="1002"/>
                    <a:pt x="4579" y="1252"/>
                    <a:pt x="5098" y="1252"/>
                  </a:cubicBezTo>
                  <a:lnTo>
                    <a:pt x="5962" y="1252"/>
                  </a:lnTo>
                  <a:lnTo>
                    <a:pt x="5962" y="8264"/>
                  </a:lnTo>
                  <a:cubicBezTo>
                    <a:pt x="3197" y="9517"/>
                    <a:pt x="173" y="11270"/>
                    <a:pt x="0" y="13336"/>
                  </a:cubicBezTo>
                  <a:cubicBezTo>
                    <a:pt x="0" y="13523"/>
                    <a:pt x="86" y="13649"/>
                    <a:pt x="259" y="13774"/>
                  </a:cubicBezTo>
                  <a:cubicBezTo>
                    <a:pt x="432" y="13899"/>
                    <a:pt x="605" y="13962"/>
                    <a:pt x="864" y="13962"/>
                  </a:cubicBezTo>
                  <a:lnTo>
                    <a:pt x="9936" y="13962"/>
                  </a:lnTo>
                  <a:lnTo>
                    <a:pt x="9936" y="20974"/>
                  </a:lnTo>
                  <a:cubicBezTo>
                    <a:pt x="9936" y="21350"/>
                    <a:pt x="10282" y="21600"/>
                    <a:pt x="10800" y="21600"/>
                  </a:cubicBezTo>
                  <a:close/>
                  <a:moveTo>
                    <a:pt x="7690" y="1252"/>
                  </a:moveTo>
                  <a:lnTo>
                    <a:pt x="13910" y="1252"/>
                  </a:lnTo>
                  <a:lnTo>
                    <a:pt x="13910" y="7951"/>
                  </a:lnTo>
                  <a:lnTo>
                    <a:pt x="7690" y="7951"/>
                  </a:lnTo>
                  <a:lnTo>
                    <a:pt x="7690" y="1252"/>
                  </a:lnTo>
                  <a:close/>
                  <a:moveTo>
                    <a:pt x="1901" y="12772"/>
                  </a:moveTo>
                  <a:cubicBezTo>
                    <a:pt x="2678" y="11270"/>
                    <a:pt x="5702" y="9830"/>
                    <a:pt x="7085" y="9203"/>
                  </a:cubicBezTo>
                  <a:cubicBezTo>
                    <a:pt x="7171" y="9203"/>
                    <a:pt x="7171" y="9203"/>
                    <a:pt x="7258" y="9203"/>
                  </a:cubicBezTo>
                  <a:lnTo>
                    <a:pt x="14256" y="9203"/>
                  </a:lnTo>
                  <a:cubicBezTo>
                    <a:pt x="14342" y="9203"/>
                    <a:pt x="14342" y="9203"/>
                    <a:pt x="14429" y="9203"/>
                  </a:cubicBezTo>
                  <a:cubicBezTo>
                    <a:pt x="15811" y="9830"/>
                    <a:pt x="18835" y="11207"/>
                    <a:pt x="19613" y="12772"/>
                  </a:cubicBezTo>
                  <a:lnTo>
                    <a:pt x="1901" y="12772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" name="Freeform: Shape 76"/>
            <p:cNvSpPr/>
            <p:nvPr/>
          </p:nvSpPr>
          <p:spPr>
            <a:xfrm>
              <a:off x="107918" y="24250"/>
              <a:ext cx="87306" cy="12974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" name="Group 239"/>
          <p:cNvGrpSpPr/>
          <p:nvPr/>
        </p:nvGrpSpPr>
        <p:grpSpPr>
          <a:xfrm>
            <a:off x="6553468" y="2719578"/>
            <a:ext cx="535955" cy="432887"/>
            <a:chOff x="0" y="0"/>
            <a:chExt cx="535954" cy="432885"/>
          </a:xfrm>
        </p:grpSpPr>
        <p:sp>
          <p:nvSpPr>
            <p:cNvPr id="144" name="Freeform: Shape 78"/>
            <p:cNvSpPr/>
            <p:nvPr/>
          </p:nvSpPr>
          <p:spPr>
            <a:xfrm>
              <a:off x="-1" y="-1"/>
              <a:ext cx="535956" cy="43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95"/>
                  </a:moveTo>
                  <a:cubicBezTo>
                    <a:pt x="21600" y="4477"/>
                    <a:pt x="20183" y="2723"/>
                    <a:pt x="18472" y="2723"/>
                  </a:cubicBezTo>
                  <a:lnTo>
                    <a:pt x="17446" y="2723"/>
                  </a:lnTo>
                  <a:lnTo>
                    <a:pt x="17446" y="2299"/>
                  </a:lnTo>
                  <a:cubicBezTo>
                    <a:pt x="17446" y="1029"/>
                    <a:pt x="16615" y="0"/>
                    <a:pt x="15589" y="0"/>
                  </a:cubicBezTo>
                  <a:lnTo>
                    <a:pt x="6011" y="0"/>
                  </a:lnTo>
                  <a:cubicBezTo>
                    <a:pt x="4985" y="0"/>
                    <a:pt x="4154" y="1029"/>
                    <a:pt x="4154" y="2299"/>
                  </a:cubicBezTo>
                  <a:lnTo>
                    <a:pt x="4154" y="2783"/>
                  </a:lnTo>
                  <a:lnTo>
                    <a:pt x="3128" y="2783"/>
                  </a:lnTo>
                  <a:cubicBezTo>
                    <a:pt x="1417" y="2723"/>
                    <a:pt x="0" y="4477"/>
                    <a:pt x="0" y="6595"/>
                  </a:cubicBezTo>
                  <a:lnTo>
                    <a:pt x="0" y="13916"/>
                  </a:lnTo>
                  <a:cubicBezTo>
                    <a:pt x="0" y="16034"/>
                    <a:pt x="1417" y="17788"/>
                    <a:pt x="3128" y="17788"/>
                  </a:cubicBezTo>
                  <a:lnTo>
                    <a:pt x="3567" y="17788"/>
                  </a:lnTo>
                  <a:lnTo>
                    <a:pt x="3567" y="20995"/>
                  </a:lnTo>
                  <a:cubicBezTo>
                    <a:pt x="3567" y="21358"/>
                    <a:pt x="3763" y="21600"/>
                    <a:pt x="4056" y="21600"/>
                  </a:cubicBezTo>
                  <a:lnTo>
                    <a:pt x="17544" y="21600"/>
                  </a:lnTo>
                  <a:cubicBezTo>
                    <a:pt x="17837" y="21600"/>
                    <a:pt x="18033" y="21358"/>
                    <a:pt x="18033" y="20995"/>
                  </a:cubicBezTo>
                  <a:lnTo>
                    <a:pt x="18033" y="17788"/>
                  </a:lnTo>
                  <a:lnTo>
                    <a:pt x="18472" y="17788"/>
                  </a:lnTo>
                  <a:cubicBezTo>
                    <a:pt x="20183" y="17788"/>
                    <a:pt x="21600" y="16034"/>
                    <a:pt x="21600" y="13916"/>
                  </a:cubicBezTo>
                  <a:lnTo>
                    <a:pt x="21600" y="6595"/>
                  </a:lnTo>
                  <a:close/>
                  <a:moveTo>
                    <a:pt x="5131" y="2299"/>
                  </a:moveTo>
                  <a:cubicBezTo>
                    <a:pt x="5131" y="1694"/>
                    <a:pt x="5522" y="1210"/>
                    <a:pt x="6011" y="1210"/>
                  </a:cubicBezTo>
                  <a:lnTo>
                    <a:pt x="15589" y="1210"/>
                  </a:lnTo>
                  <a:cubicBezTo>
                    <a:pt x="16078" y="1210"/>
                    <a:pt x="16469" y="1694"/>
                    <a:pt x="16469" y="2299"/>
                  </a:cubicBezTo>
                  <a:lnTo>
                    <a:pt x="16469" y="2783"/>
                  </a:lnTo>
                  <a:lnTo>
                    <a:pt x="5131" y="2783"/>
                  </a:lnTo>
                  <a:lnTo>
                    <a:pt x="5131" y="2299"/>
                  </a:lnTo>
                  <a:close/>
                  <a:moveTo>
                    <a:pt x="17055" y="20329"/>
                  </a:moveTo>
                  <a:lnTo>
                    <a:pt x="4545" y="20329"/>
                  </a:lnTo>
                  <a:lnTo>
                    <a:pt x="4545" y="11496"/>
                  </a:lnTo>
                  <a:lnTo>
                    <a:pt x="17055" y="11496"/>
                  </a:lnTo>
                  <a:lnTo>
                    <a:pt x="17055" y="20329"/>
                  </a:lnTo>
                  <a:close/>
                  <a:moveTo>
                    <a:pt x="20623" y="13916"/>
                  </a:moveTo>
                  <a:cubicBezTo>
                    <a:pt x="20623" y="15368"/>
                    <a:pt x="19645" y="16578"/>
                    <a:pt x="18472" y="16578"/>
                  </a:cubicBezTo>
                  <a:lnTo>
                    <a:pt x="18033" y="16578"/>
                  </a:lnTo>
                  <a:lnTo>
                    <a:pt x="18033" y="11496"/>
                  </a:lnTo>
                  <a:lnTo>
                    <a:pt x="18814" y="11496"/>
                  </a:lnTo>
                  <a:cubicBezTo>
                    <a:pt x="19108" y="11496"/>
                    <a:pt x="19303" y="11254"/>
                    <a:pt x="19303" y="10891"/>
                  </a:cubicBezTo>
                  <a:cubicBezTo>
                    <a:pt x="19303" y="10528"/>
                    <a:pt x="19108" y="10286"/>
                    <a:pt x="18814" y="10286"/>
                  </a:cubicBezTo>
                  <a:lnTo>
                    <a:pt x="2786" y="10286"/>
                  </a:lnTo>
                  <a:cubicBezTo>
                    <a:pt x="2492" y="10286"/>
                    <a:pt x="2297" y="10528"/>
                    <a:pt x="2297" y="10891"/>
                  </a:cubicBezTo>
                  <a:cubicBezTo>
                    <a:pt x="2297" y="11254"/>
                    <a:pt x="2492" y="11496"/>
                    <a:pt x="2786" y="11496"/>
                  </a:cubicBezTo>
                  <a:lnTo>
                    <a:pt x="3567" y="11496"/>
                  </a:lnTo>
                  <a:lnTo>
                    <a:pt x="3567" y="16578"/>
                  </a:lnTo>
                  <a:lnTo>
                    <a:pt x="3128" y="16578"/>
                  </a:lnTo>
                  <a:cubicBezTo>
                    <a:pt x="1955" y="16518"/>
                    <a:pt x="977" y="15368"/>
                    <a:pt x="977" y="13916"/>
                  </a:cubicBezTo>
                  <a:lnTo>
                    <a:pt x="977" y="6595"/>
                  </a:lnTo>
                  <a:cubicBezTo>
                    <a:pt x="977" y="5143"/>
                    <a:pt x="1955" y="3933"/>
                    <a:pt x="3128" y="3933"/>
                  </a:cubicBezTo>
                  <a:lnTo>
                    <a:pt x="18472" y="3933"/>
                  </a:lnTo>
                  <a:cubicBezTo>
                    <a:pt x="19645" y="3933"/>
                    <a:pt x="20623" y="5143"/>
                    <a:pt x="20623" y="6595"/>
                  </a:cubicBezTo>
                  <a:lnTo>
                    <a:pt x="20623" y="13916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" name="Freeform: Shape 79"/>
            <p:cNvSpPr/>
            <p:nvPr/>
          </p:nvSpPr>
          <p:spPr>
            <a:xfrm>
              <a:off x="135807" y="257063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21600"/>
                  </a:move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4320"/>
                    <a:pt x="20718" y="0"/>
                    <a:pt x="19396" y="0"/>
                  </a:cubicBez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6201"/>
                    <a:pt x="882" y="21600"/>
                    <a:pt x="220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" name="Freeform: Shape 80"/>
            <p:cNvSpPr/>
            <p:nvPr/>
          </p:nvSpPr>
          <p:spPr>
            <a:xfrm>
              <a:off x="281315" y="257063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21600"/>
                  </a:move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4320"/>
                    <a:pt x="20718" y="0"/>
                    <a:pt x="19396" y="0"/>
                  </a:cubicBez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6201"/>
                    <a:pt x="1102" y="21600"/>
                    <a:pt x="220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" name="Freeform: Shape 81"/>
            <p:cNvSpPr/>
            <p:nvPr/>
          </p:nvSpPr>
          <p:spPr>
            <a:xfrm>
              <a:off x="135807" y="305565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21600"/>
                  </a:move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4320"/>
                    <a:pt x="20718" y="0"/>
                    <a:pt x="19396" y="0"/>
                  </a:cubicBez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7280"/>
                    <a:pt x="882" y="21600"/>
                    <a:pt x="220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" name="Freeform: Shape 82"/>
            <p:cNvSpPr/>
            <p:nvPr/>
          </p:nvSpPr>
          <p:spPr>
            <a:xfrm>
              <a:off x="281315" y="305565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21600"/>
                  </a:move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4320"/>
                    <a:pt x="20718" y="0"/>
                    <a:pt x="19396" y="0"/>
                  </a:cubicBez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7280"/>
                    <a:pt x="1102" y="21600"/>
                    <a:pt x="220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" name="Freeform: Shape 83"/>
            <p:cNvSpPr/>
            <p:nvPr/>
          </p:nvSpPr>
          <p:spPr>
            <a:xfrm>
              <a:off x="135807" y="355281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21600"/>
                  </a:move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4320"/>
                    <a:pt x="20718" y="0"/>
                    <a:pt x="19396" y="0"/>
                  </a:cubicBez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7280"/>
                    <a:pt x="882" y="21600"/>
                    <a:pt x="220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" name="Freeform: Shape 84"/>
            <p:cNvSpPr/>
            <p:nvPr/>
          </p:nvSpPr>
          <p:spPr>
            <a:xfrm>
              <a:off x="281315" y="355281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21600"/>
                  </a:move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4320"/>
                    <a:pt x="20718" y="0"/>
                    <a:pt x="19396" y="0"/>
                  </a:cubicBez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7280"/>
                    <a:pt x="1102" y="21600"/>
                    <a:pt x="2204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" name="Freeform: Shape 85"/>
            <p:cNvSpPr/>
            <p:nvPr/>
          </p:nvSpPr>
          <p:spPr>
            <a:xfrm>
              <a:off x="328605" y="161270"/>
              <a:ext cx="118832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6" y="0"/>
                  </a:moveTo>
                  <a:lnTo>
                    <a:pt x="2204" y="0"/>
                  </a:lnTo>
                  <a:cubicBezTo>
                    <a:pt x="882" y="0"/>
                    <a:pt x="0" y="4320"/>
                    <a:pt x="0" y="10800"/>
                  </a:cubicBezTo>
                  <a:cubicBezTo>
                    <a:pt x="0" y="17280"/>
                    <a:pt x="882" y="21600"/>
                    <a:pt x="2204" y="21600"/>
                  </a:cubicBezTo>
                  <a:lnTo>
                    <a:pt x="19396" y="21600"/>
                  </a:lnTo>
                  <a:cubicBezTo>
                    <a:pt x="20718" y="21600"/>
                    <a:pt x="21600" y="17280"/>
                    <a:pt x="21600" y="10800"/>
                  </a:cubicBezTo>
                  <a:cubicBezTo>
                    <a:pt x="21600" y="5400"/>
                    <a:pt x="20718" y="0"/>
                    <a:pt x="19396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" name="Freeform: Shape 86"/>
            <p:cNvSpPr/>
            <p:nvPr/>
          </p:nvSpPr>
          <p:spPr>
            <a:xfrm>
              <a:off x="282527" y="161270"/>
              <a:ext cx="38803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0" y="0"/>
                  </a:moveTo>
                  <a:lnTo>
                    <a:pt x="6750" y="0"/>
                  </a:lnTo>
                  <a:cubicBezTo>
                    <a:pt x="2700" y="0"/>
                    <a:pt x="0" y="4320"/>
                    <a:pt x="0" y="10800"/>
                  </a:cubicBezTo>
                  <a:cubicBezTo>
                    <a:pt x="0" y="17280"/>
                    <a:pt x="2700" y="21600"/>
                    <a:pt x="6750" y="21600"/>
                  </a:cubicBezTo>
                  <a:lnTo>
                    <a:pt x="14850" y="21600"/>
                  </a:lnTo>
                  <a:cubicBezTo>
                    <a:pt x="18900" y="21600"/>
                    <a:pt x="21600" y="17280"/>
                    <a:pt x="21600" y="10800"/>
                  </a:cubicBezTo>
                  <a:cubicBezTo>
                    <a:pt x="21600" y="5400"/>
                    <a:pt x="18225" y="0"/>
                    <a:pt x="14850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" name="Freeform: Shape 87"/>
            <p:cNvSpPr/>
            <p:nvPr/>
          </p:nvSpPr>
          <p:spPr>
            <a:xfrm>
              <a:off x="24250" y="78816"/>
              <a:ext cx="487453" cy="25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36" y="0"/>
                  </a:moveTo>
                  <a:lnTo>
                    <a:pt x="2364" y="0"/>
                  </a:lnTo>
                  <a:cubicBezTo>
                    <a:pt x="1075" y="0"/>
                    <a:pt x="0" y="2067"/>
                    <a:pt x="0" y="4547"/>
                  </a:cubicBezTo>
                  <a:lnTo>
                    <a:pt x="0" y="17053"/>
                  </a:lnTo>
                  <a:cubicBezTo>
                    <a:pt x="0" y="19533"/>
                    <a:pt x="1075" y="21600"/>
                    <a:pt x="2364" y="21600"/>
                  </a:cubicBezTo>
                  <a:lnTo>
                    <a:pt x="2848" y="21600"/>
                  </a:lnTo>
                  <a:lnTo>
                    <a:pt x="2848" y="12919"/>
                  </a:lnTo>
                  <a:lnTo>
                    <a:pt x="1988" y="12919"/>
                  </a:lnTo>
                  <a:cubicBezTo>
                    <a:pt x="1666" y="12919"/>
                    <a:pt x="1451" y="12505"/>
                    <a:pt x="1451" y="11885"/>
                  </a:cubicBezTo>
                  <a:cubicBezTo>
                    <a:pt x="1451" y="11265"/>
                    <a:pt x="1666" y="10852"/>
                    <a:pt x="1988" y="10852"/>
                  </a:cubicBezTo>
                  <a:lnTo>
                    <a:pt x="19612" y="10852"/>
                  </a:lnTo>
                  <a:cubicBezTo>
                    <a:pt x="19934" y="10852"/>
                    <a:pt x="20149" y="11265"/>
                    <a:pt x="20149" y="11885"/>
                  </a:cubicBezTo>
                  <a:cubicBezTo>
                    <a:pt x="20149" y="12505"/>
                    <a:pt x="19934" y="12919"/>
                    <a:pt x="19612" y="12919"/>
                  </a:cubicBezTo>
                  <a:lnTo>
                    <a:pt x="18752" y="12919"/>
                  </a:lnTo>
                  <a:lnTo>
                    <a:pt x="18752" y="21600"/>
                  </a:lnTo>
                  <a:lnTo>
                    <a:pt x="19236" y="21600"/>
                  </a:lnTo>
                  <a:cubicBezTo>
                    <a:pt x="20525" y="21600"/>
                    <a:pt x="21600" y="19533"/>
                    <a:pt x="21600" y="17053"/>
                  </a:cubicBezTo>
                  <a:lnTo>
                    <a:pt x="21600" y="4547"/>
                  </a:lnTo>
                  <a:cubicBezTo>
                    <a:pt x="21600" y="2067"/>
                    <a:pt x="20525" y="0"/>
                    <a:pt x="19236" y="0"/>
                  </a:cubicBezTo>
                  <a:close/>
                  <a:moveTo>
                    <a:pt x="12627" y="9095"/>
                  </a:moveTo>
                  <a:lnTo>
                    <a:pt x="11982" y="9095"/>
                  </a:lnTo>
                  <a:cubicBezTo>
                    <a:pt x="11660" y="9095"/>
                    <a:pt x="11445" y="8681"/>
                    <a:pt x="11445" y="8061"/>
                  </a:cubicBezTo>
                  <a:cubicBezTo>
                    <a:pt x="11445" y="7441"/>
                    <a:pt x="11660" y="7028"/>
                    <a:pt x="11982" y="7028"/>
                  </a:cubicBezTo>
                  <a:lnTo>
                    <a:pt x="12627" y="7028"/>
                  </a:lnTo>
                  <a:cubicBezTo>
                    <a:pt x="12949" y="7028"/>
                    <a:pt x="13164" y="7441"/>
                    <a:pt x="13164" y="8061"/>
                  </a:cubicBezTo>
                  <a:cubicBezTo>
                    <a:pt x="13164" y="8681"/>
                    <a:pt x="12896" y="9095"/>
                    <a:pt x="12627" y="9095"/>
                  </a:cubicBezTo>
                  <a:close/>
                  <a:moveTo>
                    <a:pt x="18215" y="9095"/>
                  </a:moveTo>
                  <a:lnTo>
                    <a:pt x="14024" y="9095"/>
                  </a:lnTo>
                  <a:cubicBezTo>
                    <a:pt x="13701" y="9095"/>
                    <a:pt x="13487" y="8681"/>
                    <a:pt x="13487" y="8061"/>
                  </a:cubicBezTo>
                  <a:cubicBezTo>
                    <a:pt x="13487" y="7441"/>
                    <a:pt x="13701" y="7028"/>
                    <a:pt x="14024" y="7028"/>
                  </a:cubicBezTo>
                  <a:lnTo>
                    <a:pt x="18215" y="7028"/>
                  </a:lnTo>
                  <a:cubicBezTo>
                    <a:pt x="18537" y="7028"/>
                    <a:pt x="18752" y="7441"/>
                    <a:pt x="18752" y="8061"/>
                  </a:cubicBezTo>
                  <a:cubicBezTo>
                    <a:pt x="18752" y="8681"/>
                    <a:pt x="18537" y="9095"/>
                    <a:pt x="18215" y="90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" name="Freeform: Shape 88"/>
            <p:cNvSpPr/>
            <p:nvPr/>
          </p:nvSpPr>
          <p:spPr>
            <a:xfrm>
              <a:off x="112767" y="230386"/>
              <a:ext cx="310419" cy="17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2572" y="3255"/>
                  </a:moveTo>
                  <a:lnTo>
                    <a:pt x="19153" y="3255"/>
                  </a:lnTo>
                  <a:cubicBezTo>
                    <a:pt x="19659" y="3255"/>
                    <a:pt x="19997" y="3847"/>
                    <a:pt x="19997" y="4734"/>
                  </a:cubicBezTo>
                  <a:cubicBezTo>
                    <a:pt x="19997" y="5622"/>
                    <a:pt x="19659" y="6214"/>
                    <a:pt x="19153" y="6214"/>
                  </a:cubicBezTo>
                  <a:lnTo>
                    <a:pt x="12572" y="6214"/>
                  </a:lnTo>
                  <a:cubicBezTo>
                    <a:pt x="12066" y="6214"/>
                    <a:pt x="11728" y="5622"/>
                    <a:pt x="11728" y="4734"/>
                  </a:cubicBezTo>
                  <a:cubicBezTo>
                    <a:pt x="11728" y="3847"/>
                    <a:pt x="12150" y="3255"/>
                    <a:pt x="12572" y="3255"/>
                  </a:cubicBezTo>
                  <a:close/>
                  <a:moveTo>
                    <a:pt x="12572" y="9173"/>
                  </a:moveTo>
                  <a:lnTo>
                    <a:pt x="19153" y="9173"/>
                  </a:lnTo>
                  <a:cubicBezTo>
                    <a:pt x="19659" y="9173"/>
                    <a:pt x="19997" y="9764"/>
                    <a:pt x="19997" y="10652"/>
                  </a:cubicBezTo>
                  <a:cubicBezTo>
                    <a:pt x="19997" y="11540"/>
                    <a:pt x="19659" y="12131"/>
                    <a:pt x="19153" y="12131"/>
                  </a:cubicBezTo>
                  <a:lnTo>
                    <a:pt x="12572" y="12131"/>
                  </a:lnTo>
                  <a:cubicBezTo>
                    <a:pt x="12066" y="12131"/>
                    <a:pt x="11728" y="11540"/>
                    <a:pt x="11728" y="10652"/>
                  </a:cubicBezTo>
                  <a:cubicBezTo>
                    <a:pt x="11728" y="9912"/>
                    <a:pt x="12150" y="9173"/>
                    <a:pt x="12572" y="9173"/>
                  </a:cubicBezTo>
                  <a:close/>
                  <a:moveTo>
                    <a:pt x="12572" y="15238"/>
                  </a:moveTo>
                  <a:lnTo>
                    <a:pt x="19153" y="15238"/>
                  </a:lnTo>
                  <a:cubicBezTo>
                    <a:pt x="19659" y="15238"/>
                    <a:pt x="19997" y="15830"/>
                    <a:pt x="19997" y="16718"/>
                  </a:cubicBezTo>
                  <a:cubicBezTo>
                    <a:pt x="19997" y="17605"/>
                    <a:pt x="19659" y="18197"/>
                    <a:pt x="19153" y="18197"/>
                  </a:cubicBezTo>
                  <a:lnTo>
                    <a:pt x="12572" y="18197"/>
                  </a:lnTo>
                  <a:cubicBezTo>
                    <a:pt x="12066" y="18197"/>
                    <a:pt x="11728" y="17605"/>
                    <a:pt x="11728" y="16718"/>
                  </a:cubicBezTo>
                  <a:cubicBezTo>
                    <a:pt x="11728" y="15978"/>
                    <a:pt x="12150" y="15238"/>
                    <a:pt x="12572" y="15238"/>
                  </a:cubicBezTo>
                  <a:close/>
                  <a:moveTo>
                    <a:pt x="2447" y="3255"/>
                  </a:moveTo>
                  <a:lnTo>
                    <a:pt x="9028" y="3255"/>
                  </a:lnTo>
                  <a:cubicBezTo>
                    <a:pt x="9534" y="3255"/>
                    <a:pt x="9872" y="3847"/>
                    <a:pt x="9872" y="4734"/>
                  </a:cubicBezTo>
                  <a:cubicBezTo>
                    <a:pt x="9872" y="5622"/>
                    <a:pt x="9534" y="6214"/>
                    <a:pt x="9028" y="6214"/>
                  </a:cubicBezTo>
                  <a:lnTo>
                    <a:pt x="2447" y="6214"/>
                  </a:lnTo>
                  <a:cubicBezTo>
                    <a:pt x="1941" y="6214"/>
                    <a:pt x="1603" y="5622"/>
                    <a:pt x="1603" y="4734"/>
                  </a:cubicBezTo>
                  <a:cubicBezTo>
                    <a:pt x="1603" y="3847"/>
                    <a:pt x="1941" y="3255"/>
                    <a:pt x="2447" y="3255"/>
                  </a:cubicBezTo>
                  <a:close/>
                  <a:moveTo>
                    <a:pt x="2447" y="9173"/>
                  </a:moveTo>
                  <a:lnTo>
                    <a:pt x="9028" y="9173"/>
                  </a:lnTo>
                  <a:cubicBezTo>
                    <a:pt x="9534" y="9173"/>
                    <a:pt x="9872" y="9764"/>
                    <a:pt x="9872" y="10652"/>
                  </a:cubicBezTo>
                  <a:cubicBezTo>
                    <a:pt x="9872" y="11540"/>
                    <a:pt x="9534" y="12131"/>
                    <a:pt x="9028" y="12131"/>
                  </a:cubicBezTo>
                  <a:lnTo>
                    <a:pt x="2447" y="12131"/>
                  </a:lnTo>
                  <a:cubicBezTo>
                    <a:pt x="1941" y="12131"/>
                    <a:pt x="1603" y="11540"/>
                    <a:pt x="1603" y="10652"/>
                  </a:cubicBezTo>
                  <a:cubicBezTo>
                    <a:pt x="1603" y="9912"/>
                    <a:pt x="1941" y="9173"/>
                    <a:pt x="2447" y="9173"/>
                  </a:cubicBezTo>
                  <a:close/>
                  <a:moveTo>
                    <a:pt x="2447" y="15238"/>
                  </a:moveTo>
                  <a:lnTo>
                    <a:pt x="9028" y="15238"/>
                  </a:lnTo>
                  <a:cubicBezTo>
                    <a:pt x="9534" y="15238"/>
                    <a:pt x="9872" y="15830"/>
                    <a:pt x="9872" y="16718"/>
                  </a:cubicBezTo>
                  <a:cubicBezTo>
                    <a:pt x="9872" y="17605"/>
                    <a:pt x="9534" y="18197"/>
                    <a:pt x="9028" y="18197"/>
                  </a:cubicBezTo>
                  <a:lnTo>
                    <a:pt x="2447" y="18197"/>
                  </a:lnTo>
                  <a:cubicBezTo>
                    <a:pt x="1941" y="18197"/>
                    <a:pt x="1603" y="17605"/>
                    <a:pt x="1603" y="16718"/>
                  </a:cubicBezTo>
                  <a:cubicBezTo>
                    <a:pt x="1603" y="15978"/>
                    <a:pt x="1941" y="15238"/>
                    <a:pt x="2447" y="1523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" name="Freeform: Shape 89"/>
            <p:cNvSpPr/>
            <p:nvPr/>
          </p:nvSpPr>
          <p:spPr>
            <a:xfrm>
              <a:off x="127319" y="24251"/>
              <a:ext cx="281316" cy="3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954"/>
                  </a:moveTo>
                  <a:cubicBezTo>
                    <a:pt x="21600" y="6646"/>
                    <a:pt x="20855" y="0"/>
                    <a:pt x="19924" y="0"/>
                  </a:cubicBezTo>
                  <a:lnTo>
                    <a:pt x="1676" y="0"/>
                  </a:lnTo>
                  <a:cubicBezTo>
                    <a:pt x="745" y="0"/>
                    <a:pt x="0" y="6646"/>
                    <a:pt x="0" y="1495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495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1" name="Group 240"/>
          <p:cNvGrpSpPr/>
          <p:nvPr/>
        </p:nvGrpSpPr>
        <p:grpSpPr>
          <a:xfrm>
            <a:off x="8128596" y="2713515"/>
            <a:ext cx="446225" cy="445012"/>
            <a:chOff x="0" y="0"/>
            <a:chExt cx="446224" cy="445011"/>
          </a:xfrm>
        </p:grpSpPr>
        <p:sp>
          <p:nvSpPr>
            <p:cNvPr id="157" name="Freeform: Shape 91"/>
            <p:cNvSpPr/>
            <p:nvPr/>
          </p:nvSpPr>
          <p:spPr>
            <a:xfrm>
              <a:off x="-1" y="-1"/>
              <a:ext cx="446225" cy="44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3" y="12948"/>
                  </a:moveTo>
                  <a:cubicBezTo>
                    <a:pt x="21483" y="12360"/>
                    <a:pt x="21248" y="11771"/>
                    <a:pt x="20837" y="11359"/>
                  </a:cubicBezTo>
                  <a:cubicBezTo>
                    <a:pt x="21307" y="10947"/>
                    <a:pt x="21600" y="10359"/>
                    <a:pt x="21600" y="9711"/>
                  </a:cubicBezTo>
                  <a:cubicBezTo>
                    <a:pt x="21600" y="8475"/>
                    <a:pt x="20602" y="7534"/>
                    <a:pt x="19428" y="7534"/>
                  </a:cubicBezTo>
                  <a:lnTo>
                    <a:pt x="14615" y="7534"/>
                  </a:lnTo>
                  <a:cubicBezTo>
                    <a:pt x="15554" y="4238"/>
                    <a:pt x="14087" y="1766"/>
                    <a:pt x="13735" y="1295"/>
                  </a:cubicBezTo>
                  <a:cubicBezTo>
                    <a:pt x="13500" y="765"/>
                    <a:pt x="12913" y="0"/>
                    <a:pt x="11915" y="0"/>
                  </a:cubicBezTo>
                  <a:cubicBezTo>
                    <a:pt x="10800" y="0"/>
                    <a:pt x="10330" y="942"/>
                    <a:pt x="10272" y="1589"/>
                  </a:cubicBezTo>
                  <a:lnTo>
                    <a:pt x="10272" y="5062"/>
                  </a:lnTo>
                  <a:cubicBezTo>
                    <a:pt x="10272" y="5709"/>
                    <a:pt x="9509" y="6886"/>
                    <a:pt x="8335" y="8122"/>
                  </a:cubicBezTo>
                  <a:lnTo>
                    <a:pt x="6339" y="8357"/>
                  </a:lnTo>
                  <a:cubicBezTo>
                    <a:pt x="5870" y="7769"/>
                    <a:pt x="5224" y="7416"/>
                    <a:pt x="4402" y="7416"/>
                  </a:cubicBezTo>
                  <a:lnTo>
                    <a:pt x="2407" y="7416"/>
                  </a:lnTo>
                  <a:cubicBezTo>
                    <a:pt x="1057" y="7416"/>
                    <a:pt x="0" y="8534"/>
                    <a:pt x="0" y="9829"/>
                  </a:cubicBezTo>
                  <a:lnTo>
                    <a:pt x="0" y="18716"/>
                  </a:lnTo>
                  <a:cubicBezTo>
                    <a:pt x="0" y="20070"/>
                    <a:pt x="1115" y="21129"/>
                    <a:pt x="2407" y="21129"/>
                  </a:cubicBezTo>
                  <a:lnTo>
                    <a:pt x="4343" y="21129"/>
                  </a:lnTo>
                  <a:cubicBezTo>
                    <a:pt x="5107" y="21129"/>
                    <a:pt x="5811" y="20776"/>
                    <a:pt x="6222" y="20187"/>
                  </a:cubicBezTo>
                  <a:lnTo>
                    <a:pt x="11739" y="21600"/>
                  </a:lnTo>
                  <a:cubicBezTo>
                    <a:pt x="11798" y="21600"/>
                    <a:pt x="11857" y="21600"/>
                    <a:pt x="11857" y="21600"/>
                  </a:cubicBezTo>
                  <a:lnTo>
                    <a:pt x="17609" y="21600"/>
                  </a:lnTo>
                  <a:cubicBezTo>
                    <a:pt x="18841" y="21600"/>
                    <a:pt x="19780" y="20599"/>
                    <a:pt x="19780" y="19422"/>
                  </a:cubicBezTo>
                  <a:cubicBezTo>
                    <a:pt x="19780" y="18952"/>
                    <a:pt x="19663" y="18540"/>
                    <a:pt x="19370" y="18186"/>
                  </a:cubicBezTo>
                  <a:cubicBezTo>
                    <a:pt x="20133" y="17833"/>
                    <a:pt x="20602" y="17068"/>
                    <a:pt x="20602" y="16185"/>
                  </a:cubicBezTo>
                  <a:cubicBezTo>
                    <a:pt x="20602" y="15714"/>
                    <a:pt x="20426" y="15302"/>
                    <a:pt x="20191" y="14949"/>
                  </a:cubicBezTo>
                  <a:cubicBezTo>
                    <a:pt x="21013" y="14596"/>
                    <a:pt x="21483" y="13831"/>
                    <a:pt x="21483" y="12948"/>
                  </a:cubicBezTo>
                  <a:close/>
                  <a:moveTo>
                    <a:pt x="5635" y="18716"/>
                  </a:moveTo>
                  <a:cubicBezTo>
                    <a:pt x="5635" y="19422"/>
                    <a:pt x="5048" y="19952"/>
                    <a:pt x="4402" y="19952"/>
                  </a:cubicBezTo>
                  <a:lnTo>
                    <a:pt x="2407" y="19952"/>
                  </a:lnTo>
                  <a:cubicBezTo>
                    <a:pt x="1761" y="19952"/>
                    <a:pt x="1174" y="19422"/>
                    <a:pt x="1174" y="18716"/>
                  </a:cubicBezTo>
                  <a:lnTo>
                    <a:pt x="1174" y="9829"/>
                  </a:lnTo>
                  <a:cubicBezTo>
                    <a:pt x="1174" y="9123"/>
                    <a:pt x="1761" y="8593"/>
                    <a:pt x="2407" y="8593"/>
                  </a:cubicBezTo>
                  <a:lnTo>
                    <a:pt x="4343" y="8593"/>
                  </a:lnTo>
                  <a:cubicBezTo>
                    <a:pt x="5048" y="8593"/>
                    <a:pt x="5576" y="9181"/>
                    <a:pt x="5576" y="9829"/>
                  </a:cubicBezTo>
                  <a:lnTo>
                    <a:pt x="5576" y="18716"/>
                  </a:lnTo>
                  <a:close/>
                  <a:moveTo>
                    <a:pt x="18841" y="11948"/>
                  </a:moveTo>
                  <a:lnTo>
                    <a:pt x="19311" y="11948"/>
                  </a:lnTo>
                  <a:cubicBezTo>
                    <a:pt x="19898" y="11948"/>
                    <a:pt x="20309" y="12419"/>
                    <a:pt x="20309" y="12948"/>
                  </a:cubicBezTo>
                  <a:cubicBezTo>
                    <a:pt x="20309" y="13537"/>
                    <a:pt x="19839" y="13949"/>
                    <a:pt x="19311" y="13949"/>
                  </a:cubicBezTo>
                  <a:lnTo>
                    <a:pt x="18841" y="13949"/>
                  </a:lnTo>
                  <a:cubicBezTo>
                    <a:pt x="18783" y="13949"/>
                    <a:pt x="18783" y="13949"/>
                    <a:pt x="18724" y="13949"/>
                  </a:cubicBezTo>
                  <a:cubicBezTo>
                    <a:pt x="18665" y="13949"/>
                    <a:pt x="18548" y="13949"/>
                    <a:pt x="18489" y="13949"/>
                  </a:cubicBezTo>
                  <a:lnTo>
                    <a:pt x="18020" y="13949"/>
                  </a:lnTo>
                  <a:cubicBezTo>
                    <a:pt x="17667" y="13949"/>
                    <a:pt x="17433" y="14184"/>
                    <a:pt x="17433" y="14537"/>
                  </a:cubicBezTo>
                  <a:cubicBezTo>
                    <a:pt x="17433" y="14890"/>
                    <a:pt x="17667" y="15126"/>
                    <a:pt x="18020" y="15126"/>
                  </a:cubicBezTo>
                  <a:lnTo>
                    <a:pt x="18489" y="15126"/>
                  </a:lnTo>
                  <a:cubicBezTo>
                    <a:pt x="19076" y="15126"/>
                    <a:pt x="19487" y="15597"/>
                    <a:pt x="19487" y="16126"/>
                  </a:cubicBezTo>
                  <a:cubicBezTo>
                    <a:pt x="19487" y="16656"/>
                    <a:pt x="19017" y="17127"/>
                    <a:pt x="18489" y="17127"/>
                  </a:cubicBezTo>
                  <a:lnTo>
                    <a:pt x="18020" y="17127"/>
                  </a:lnTo>
                  <a:cubicBezTo>
                    <a:pt x="17961" y="17127"/>
                    <a:pt x="17902" y="17127"/>
                    <a:pt x="17902" y="17127"/>
                  </a:cubicBezTo>
                  <a:cubicBezTo>
                    <a:pt x="17785" y="17127"/>
                    <a:pt x="17726" y="17127"/>
                    <a:pt x="17609" y="17127"/>
                  </a:cubicBezTo>
                  <a:lnTo>
                    <a:pt x="17139" y="17127"/>
                  </a:lnTo>
                  <a:cubicBezTo>
                    <a:pt x="16787" y="17127"/>
                    <a:pt x="16552" y="17362"/>
                    <a:pt x="16552" y="17716"/>
                  </a:cubicBezTo>
                  <a:cubicBezTo>
                    <a:pt x="16552" y="18069"/>
                    <a:pt x="16787" y="18304"/>
                    <a:pt x="17139" y="18304"/>
                  </a:cubicBezTo>
                  <a:lnTo>
                    <a:pt x="17609" y="18304"/>
                  </a:lnTo>
                  <a:cubicBezTo>
                    <a:pt x="18196" y="18304"/>
                    <a:pt x="18607" y="18775"/>
                    <a:pt x="18607" y="19305"/>
                  </a:cubicBezTo>
                  <a:cubicBezTo>
                    <a:pt x="18607" y="19893"/>
                    <a:pt x="18137" y="20305"/>
                    <a:pt x="17609" y="20305"/>
                  </a:cubicBezTo>
                  <a:lnTo>
                    <a:pt x="12033" y="20305"/>
                  </a:lnTo>
                  <a:lnTo>
                    <a:pt x="6809" y="18952"/>
                  </a:lnTo>
                  <a:cubicBezTo>
                    <a:pt x="6809" y="18834"/>
                    <a:pt x="6867" y="18657"/>
                    <a:pt x="6867" y="18540"/>
                  </a:cubicBezTo>
                  <a:lnTo>
                    <a:pt x="6867" y="9829"/>
                  </a:lnTo>
                  <a:cubicBezTo>
                    <a:pt x="6867" y="9711"/>
                    <a:pt x="6867" y="9652"/>
                    <a:pt x="6867" y="9535"/>
                  </a:cubicBezTo>
                  <a:lnTo>
                    <a:pt x="8393" y="9535"/>
                  </a:lnTo>
                  <a:cubicBezTo>
                    <a:pt x="8570" y="9535"/>
                    <a:pt x="8687" y="9476"/>
                    <a:pt x="8804" y="9358"/>
                  </a:cubicBezTo>
                  <a:cubicBezTo>
                    <a:pt x="8804" y="9358"/>
                    <a:pt x="8922" y="9240"/>
                    <a:pt x="9098" y="9064"/>
                  </a:cubicBezTo>
                  <a:cubicBezTo>
                    <a:pt x="9978" y="8181"/>
                    <a:pt x="11504" y="6415"/>
                    <a:pt x="11504" y="5062"/>
                  </a:cubicBezTo>
                  <a:lnTo>
                    <a:pt x="11504" y="1648"/>
                  </a:lnTo>
                  <a:cubicBezTo>
                    <a:pt x="11504" y="1471"/>
                    <a:pt x="11622" y="1177"/>
                    <a:pt x="11974" y="1177"/>
                  </a:cubicBezTo>
                  <a:cubicBezTo>
                    <a:pt x="12502" y="1177"/>
                    <a:pt x="12737" y="1766"/>
                    <a:pt x="12737" y="1766"/>
                  </a:cubicBezTo>
                  <a:cubicBezTo>
                    <a:pt x="12737" y="1825"/>
                    <a:pt x="12796" y="1883"/>
                    <a:pt x="12796" y="1942"/>
                  </a:cubicBezTo>
                  <a:cubicBezTo>
                    <a:pt x="12796" y="1942"/>
                    <a:pt x="14615" y="4473"/>
                    <a:pt x="13324" y="7828"/>
                  </a:cubicBezTo>
                  <a:cubicBezTo>
                    <a:pt x="13265" y="8063"/>
                    <a:pt x="13324" y="8299"/>
                    <a:pt x="13441" y="8416"/>
                  </a:cubicBezTo>
                  <a:cubicBezTo>
                    <a:pt x="13559" y="8593"/>
                    <a:pt x="13735" y="8711"/>
                    <a:pt x="13970" y="8711"/>
                  </a:cubicBezTo>
                  <a:lnTo>
                    <a:pt x="19487" y="8711"/>
                  </a:lnTo>
                  <a:cubicBezTo>
                    <a:pt x="20074" y="8711"/>
                    <a:pt x="20485" y="9181"/>
                    <a:pt x="20485" y="9711"/>
                  </a:cubicBezTo>
                  <a:cubicBezTo>
                    <a:pt x="20485" y="10300"/>
                    <a:pt x="20015" y="10712"/>
                    <a:pt x="19487" y="10712"/>
                  </a:cubicBezTo>
                  <a:lnTo>
                    <a:pt x="18900" y="10712"/>
                  </a:lnTo>
                  <a:cubicBezTo>
                    <a:pt x="18548" y="10712"/>
                    <a:pt x="18313" y="10947"/>
                    <a:pt x="18313" y="11300"/>
                  </a:cubicBezTo>
                  <a:cubicBezTo>
                    <a:pt x="18254" y="11653"/>
                    <a:pt x="18489" y="11948"/>
                    <a:pt x="18841" y="11948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" name="Freeform: Shape 92"/>
            <p:cNvSpPr/>
            <p:nvPr/>
          </p:nvSpPr>
          <p:spPr>
            <a:xfrm>
              <a:off x="35163" y="318904"/>
              <a:ext cx="65481" cy="6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0" y="0"/>
                    <a:pt x="0" y="4800"/>
                    <a:pt x="0" y="10800"/>
                  </a:cubicBezTo>
                  <a:cubicBezTo>
                    <a:pt x="0" y="16800"/>
                    <a:pt x="4800" y="21600"/>
                    <a:pt x="10800" y="21600"/>
                  </a:cubicBezTo>
                  <a:cubicBezTo>
                    <a:pt x="16800" y="21600"/>
                    <a:pt x="21600" y="16800"/>
                    <a:pt x="21600" y="10800"/>
                  </a:cubicBezTo>
                  <a:cubicBezTo>
                    <a:pt x="21600" y="4800"/>
                    <a:pt x="16800" y="0"/>
                    <a:pt x="10800" y="0"/>
                  </a:cubicBezTo>
                  <a:close/>
                  <a:moveTo>
                    <a:pt x="10800" y="13600"/>
                  </a:moveTo>
                  <a:cubicBezTo>
                    <a:pt x="9200" y="13600"/>
                    <a:pt x="8000" y="12400"/>
                    <a:pt x="8000" y="10800"/>
                  </a:cubicBezTo>
                  <a:cubicBezTo>
                    <a:pt x="8000" y="9200"/>
                    <a:pt x="9200" y="8000"/>
                    <a:pt x="10800" y="8000"/>
                  </a:cubicBezTo>
                  <a:cubicBezTo>
                    <a:pt x="12400" y="8000"/>
                    <a:pt x="13600" y="9200"/>
                    <a:pt x="13600" y="10800"/>
                  </a:cubicBezTo>
                  <a:cubicBezTo>
                    <a:pt x="13600" y="12400"/>
                    <a:pt x="12400" y="13600"/>
                    <a:pt x="10800" y="13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" name="Freeform: Shape 93"/>
            <p:cNvSpPr/>
            <p:nvPr/>
          </p:nvSpPr>
          <p:spPr>
            <a:xfrm>
              <a:off x="139443" y="26676"/>
              <a:ext cx="282529" cy="39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97" y="10602"/>
                  </a:moveTo>
                  <a:lnTo>
                    <a:pt x="20024" y="10602"/>
                  </a:lnTo>
                  <a:cubicBezTo>
                    <a:pt x="20951" y="10602"/>
                    <a:pt x="21600" y="10076"/>
                    <a:pt x="21600" y="9483"/>
                  </a:cubicBezTo>
                  <a:cubicBezTo>
                    <a:pt x="21600" y="8824"/>
                    <a:pt x="20858" y="8363"/>
                    <a:pt x="20024" y="8363"/>
                  </a:cubicBezTo>
                  <a:lnTo>
                    <a:pt x="11310" y="8363"/>
                  </a:lnTo>
                  <a:cubicBezTo>
                    <a:pt x="10939" y="8363"/>
                    <a:pt x="10661" y="8232"/>
                    <a:pt x="10476" y="8034"/>
                  </a:cubicBezTo>
                  <a:cubicBezTo>
                    <a:pt x="10197" y="7837"/>
                    <a:pt x="10105" y="7573"/>
                    <a:pt x="10290" y="7376"/>
                  </a:cubicBezTo>
                  <a:cubicBezTo>
                    <a:pt x="12330" y="3622"/>
                    <a:pt x="9456" y="856"/>
                    <a:pt x="9456" y="856"/>
                  </a:cubicBezTo>
                  <a:cubicBezTo>
                    <a:pt x="9363" y="790"/>
                    <a:pt x="9363" y="724"/>
                    <a:pt x="9363" y="659"/>
                  </a:cubicBezTo>
                  <a:cubicBezTo>
                    <a:pt x="9363" y="659"/>
                    <a:pt x="8992" y="0"/>
                    <a:pt x="8158" y="0"/>
                  </a:cubicBezTo>
                  <a:cubicBezTo>
                    <a:pt x="7602" y="0"/>
                    <a:pt x="7416" y="329"/>
                    <a:pt x="7416" y="527"/>
                  </a:cubicBezTo>
                  <a:lnTo>
                    <a:pt x="7416" y="4346"/>
                  </a:lnTo>
                  <a:cubicBezTo>
                    <a:pt x="7416" y="5927"/>
                    <a:pt x="5006" y="7837"/>
                    <a:pt x="3615" y="8824"/>
                  </a:cubicBezTo>
                  <a:cubicBezTo>
                    <a:pt x="3337" y="9022"/>
                    <a:pt x="3152" y="9154"/>
                    <a:pt x="3152" y="9154"/>
                  </a:cubicBezTo>
                  <a:cubicBezTo>
                    <a:pt x="2967" y="9285"/>
                    <a:pt x="2781" y="9351"/>
                    <a:pt x="2503" y="9351"/>
                  </a:cubicBezTo>
                  <a:lnTo>
                    <a:pt x="93" y="9351"/>
                  </a:lnTo>
                  <a:cubicBezTo>
                    <a:pt x="93" y="9483"/>
                    <a:pt x="93" y="9549"/>
                    <a:pt x="93" y="9680"/>
                  </a:cubicBezTo>
                  <a:lnTo>
                    <a:pt x="93" y="19624"/>
                  </a:lnTo>
                  <a:cubicBezTo>
                    <a:pt x="93" y="19756"/>
                    <a:pt x="93" y="19954"/>
                    <a:pt x="0" y="20085"/>
                  </a:cubicBezTo>
                  <a:lnTo>
                    <a:pt x="8251" y="21600"/>
                  </a:lnTo>
                  <a:lnTo>
                    <a:pt x="17150" y="21600"/>
                  </a:lnTo>
                  <a:cubicBezTo>
                    <a:pt x="18077" y="21600"/>
                    <a:pt x="18726" y="21073"/>
                    <a:pt x="18726" y="20481"/>
                  </a:cubicBezTo>
                  <a:cubicBezTo>
                    <a:pt x="18726" y="19822"/>
                    <a:pt x="17985" y="19361"/>
                    <a:pt x="17150" y="19361"/>
                  </a:cubicBezTo>
                  <a:lnTo>
                    <a:pt x="16409" y="19361"/>
                  </a:lnTo>
                  <a:cubicBezTo>
                    <a:pt x="15852" y="19361"/>
                    <a:pt x="15481" y="19098"/>
                    <a:pt x="15481" y="18702"/>
                  </a:cubicBezTo>
                  <a:cubicBezTo>
                    <a:pt x="15481" y="18307"/>
                    <a:pt x="15852" y="18044"/>
                    <a:pt x="16409" y="18044"/>
                  </a:cubicBezTo>
                  <a:lnTo>
                    <a:pt x="17150" y="18044"/>
                  </a:lnTo>
                  <a:cubicBezTo>
                    <a:pt x="17336" y="18044"/>
                    <a:pt x="17428" y="18044"/>
                    <a:pt x="17614" y="18044"/>
                  </a:cubicBezTo>
                  <a:cubicBezTo>
                    <a:pt x="17706" y="18044"/>
                    <a:pt x="17706" y="18044"/>
                    <a:pt x="17799" y="18044"/>
                  </a:cubicBezTo>
                  <a:lnTo>
                    <a:pt x="18541" y="18044"/>
                  </a:lnTo>
                  <a:cubicBezTo>
                    <a:pt x="19468" y="18044"/>
                    <a:pt x="20117" y="17517"/>
                    <a:pt x="20117" y="16924"/>
                  </a:cubicBezTo>
                  <a:cubicBezTo>
                    <a:pt x="20117" y="16266"/>
                    <a:pt x="19375" y="15805"/>
                    <a:pt x="18541" y="15805"/>
                  </a:cubicBezTo>
                  <a:lnTo>
                    <a:pt x="17799" y="15805"/>
                  </a:lnTo>
                  <a:cubicBezTo>
                    <a:pt x="17243" y="15805"/>
                    <a:pt x="16872" y="15541"/>
                    <a:pt x="16872" y="15146"/>
                  </a:cubicBezTo>
                  <a:cubicBezTo>
                    <a:pt x="16872" y="14751"/>
                    <a:pt x="17243" y="14488"/>
                    <a:pt x="17799" y="14488"/>
                  </a:cubicBezTo>
                  <a:lnTo>
                    <a:pt x="18541" y="14488"/>
                  </a:lnTo>
                  <a:cubicBezTo>
                    <a:pt x="18633" y="14488"/>
                    <a:pt x="18819" y="14488"/>
                    <a:pt x="18912" y="14488"/>
                  </a:cubicBezTo>
                  <a:cubicBezTo>
                    <a:pt x="19004" y="14488"/>
                    <a:pt x="19004" y="14488"/>
                    <a:pt x="19097" y="14488"/>
                  </a:cubicBezTo>
                  <a:lnTo>
                    <a:pt x="19839" y="14488"/>
                  </a:lnTo>
                  <a:cubicBezTo>
                    <a:pt x="20766" y="14488"/>
                    <a:pt x="21415" y="13961"/>
                    <a:pt x="21415" y="13368"/>
                  </a:cubicBezTo>
                  <a:cubicBezTo>
                    <a:pt x="21415" y="12710"/>
                    <a:pt x="20673" y="12249"/>
                    <a:pt x="19839" y="12249"/>
                  </a:cubicBezTo>
                  <a:lnTo>
                    <a:pt x="19097" y="12249"/>
                  </a:lnTo>
                  <a:cubicBezTo>
                    <a:pt x="18541" y="12249"/>
                    <a:pt x="18170" y="11985"/>
                    <a:pt x="18170" y="11590"/>
                  </a:cubicBezTo>
                  <a:cubicBezTo>
                    <a:pt x="18170" y="11195"/>
                    <a:pt x="18541" y="10602"/>
                    <a:pt x="19097" y="106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" name="Freeform: Shape 94"/>
            <p:cNvSpPr/>
            <p:nvPr/>
          </p:nvSpPr>
          <p:spPr>
            <a:xfrm>
              <a:off x="24250" y="175821"/>
              <a:ext cx="91027" cy="23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5347" y="0"/>
                  </a:moveTo>
                  <a:lnTo>
                    <a:pt x="5968" y="0"/>
                  </a:lnTo>
                  <a:cubicBezTo>
                    <a:pt x="2558" y="0"/>
                    <a:pt x="0" y="1119"/>
                    <a:pt x="0" y="2350"/>
                  </a:cubicBezTo>
                  <a:lnTo>
                    <a:pt x="0" y="19250"/>
                  </a:lnTo>
                  <a:cubicBezTo>
                    <a:pt x="0" y="20593"/>
                    <a:pt x="2842" y="21600"/>
                    <a:pt x="5968" y="21600"/>
                  </a:cubicBezTo>
                  <a:lnTo>
                    <a:pt x="15347" y="21600"/>
                  </a:lnTo>
                  <a:cubicBezTo>
                    <a:pt x="18758" y="21600"/>
                    <a:pt x="21316" y="20481"/>
                    <a:pt x="21316" y="19250"/>
                  </a:cubicBezTo>
                  <a:lnTo>
                    <a:pt x="21316" y="2462"/>
                  </a:lnTo>
                  <a:cubicBezTo>
                    <a:pt x="21600" y="1119"/>
                    <a:pt x="18758" y="0"/>
                    <a:pt x="15347" y="0"/>
                  </a:cubicBezTo>
                  <a:close/>
                  <a:moveTo>
                    <a:pt x="10231" y="19250"/>
                  </a:moveTo>
                  <a:cubicBezTo>
                    <a:pt x="5968" y="19250"/>
                    <a:pt x="2558" y="17907"/>
                    <a:pt x="2558" y="16228"/>
                  </a:cubicBezTo>
                  <a:cubicBezTo>
                    <a:pt x="2558" y="14549"/>
                    <a:pt x="5968" y="13206"/>
                    <a:pt x="10231" y="13206"/>
                  </a:cubicBezTo>
                  <a:cubicBezTo>
                    <a:pt x="14495" y="13206"/>
                    <a:pt x="17905" y="14549"/>
                    <a:pt x="17905" y="16228"/>
                  </a:cubicBezTo>
                  <a:cubicBezTo>
                    <a:pt x="18189" y="17907"/>
                    <a:pt x="14495" y="19250"/>
                    <a:pt x="10231" y="1925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" name="Group 241"/>
          <p:cNvGrpSpPr/>
          <p:nvPr/>
        </p:nvGrpSpPr>
        <p:grpSpPr>
          <a:xfrm>
            <a:off x="9740100" y="2731704"/>
            <a:ext cx="332244" cy="408635"/>
            <a:chOff x="0" y="0"/>
            <a:chExt cx="332242" cy="408634"/>
          </a:xfrm>
        </p:grpSpPr>
        <p:sp>
          <p:nvSpPr>
            <p:cNvPr id="162" name="Freeform: Shape 96"/>
            <p:cNvSpPr/>
            <p:nvPr/>
          </p:nvSpPr>
          <p:spPr>
            <a:xfrm>
              <a:off x="0" y="-1"/>
              <a:ext cx="332244" cy="40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99" y="5256"/>
                  </a:moveTo>
                  <a:lnTo>
                    <a:pt x="18999" y="1282"/>
                  </a:lnTo>
                  <a:lnTo>
                    <a:pt x="20812" y="1282"/>
                  </a:lnTo>
                  <a:cubicBezTo>
                    <a:pt x="21285" y="1282"/>
                    <a:pt x="21600" y="1026"/>
                    <a:pt x="21600" y="641"/>
                  </a:cubicBezTo>
                  <a:cubicBezTo>
                    <a:pt x="21600" y="256"/>
                    <a:pt x="21285" y="0"/>
                    <a:pt x="20812" y="0"/>
                  </a:cubicBezTo>
                  <a:lnTo>
                    <a:pt x="788" y="0"/>
                  </a:lnTo>
                  <a:cubicBezTo>
                    <a:pt x="315" y="0"/>
                    <a:pt x="0" y="256"/>
                    <a:pt x="0" y="641"/>
                  </a:cubicBezTo>
                  <a:cubicBezTo>
                    <a:pt x="0" y="1026"/>
                    <a:pt x="315" y="1282"/>
                    <a:pt x="788" y="1282"/>
                  </a:cubicBezTo>
                  <a:lnTo>
                    <a:pt x="2601" y="1282"/>
                  </a:lnTo>
                  <a:lnTo>
                    <a:pt x="2601" y="5256"/>
                  </a:lnTo>
                  <a:cubicBezTo>
                    <a:pt x="2601" y="7499"/>
                    <a:pt x="4020" y="9550"/>
                    <a:pt x="6228" y="10832"/>
                  </a:cubicBezTo>
                  <a:cubicBezTo>
                    <a:pt x="3942" y="12050"/>
                    <a:pt x="2601" y="14101"/>
                    <a:pt x="2601" y="16344"/>
                  </a:cubicBezTo>
                  <a:lnTo>
                    <a:pt x="2601" y="20318"/>
                  </a:lnTo>
                  <a:lnTo>
                    <a:pt x="788" y="20318"/>
                  </a:lnTo>
                  <a:cubicBezTo>
                    <a:pt x="315" y="20318"/>
                    <a:pt x="0" y="20574"/>
                    <a:pt x="0" y="20959"/>
                  </a:cubicBezTo>
                  <a:cubicBezTo>
                    <a:pt x="0" y="21344"/>
                    <a:pt x="315" y="21600"/>
                    <a:pt x="788" y="21600"/>
                  </a:cubicBezTo>
                  <a:lnTo>
                    <a:pt x="20812" y="21600"/>
                  </a:lnTo>
                  <a:cubicBezTo>
                    <a:pt x="21285" y="21600"/>
                    <a:pt x="21600" y="21344"/>
                    <a:pt x="21600" y="20959"/>
                  </a:cubicBezTo>
                  <a:cubicBezTo>
                    <a:pt x="21600" y="20574"/>
                    <a:pt x="21285" y="20318"/>
                    <a:pt x="20812" y="20318"/>
                  </a:cubicBezTo>
                  <a:lnTo>
                    <a:pt x="18999" y="20318"/>
                  </a:lnTo>
                  <a:lnTo>
                    <a:pt x="18999" y="16344"/>
                  </a:lnTo>
                  <a:cubicBezTo>
                    <a:pt x="18999" y="14101"/>
                    <a:pt x="17580" y="12050"/>
                    <a:pt x="15372" y="10768"/>
                  </a:cubicBezTo>
                  <a:cubicBezTo>
                    <a:pt x="17580" y="9614"/>
                    <a:pt x="18999" y="7563"/>
                    <a:pt x="18999" y="5256"/>
                  </a:cubicBezTo>
                  <a:close/>
                  <a:moveTo>
                    <a:pt x="4178" y="1282"/>
                  </a:moveTo>
                  <a:lnTo>
                    <a:pt x="17422" y="1282"/>
                  </a:lnTo>
                  <a:lnTo>
                    <a:pt x="17422" y="2307"/>
                  </a:lnTo>
                  <a:lnTo>
                    <a:pt x="4178" y="2307"/>
                  </a:lnTo>
                  <a:lnTo>
                    <a:pt x="4178" y="1282"/>
                  </a:lnTo>
                  <a:close/>
                  <a:moveTo>
                    <a:pt x="13323" y="10255"/>
                  </a:moveTo>
                  <a:cubicBezTo>
                    <a:pt x="13007" y="10383"/>
                    <a:pt x="12850" y="10576"/>
                    <a:pt x="12850" y="10832"/>
                  </a:cubicBezTo>
                  <a:cubicBezTo>
                    <a:pt x="12850" y="11088"/>
                    <a:pt x="13007" y="11345"/>
                    <a:pt x="13323" y="11409"/>
                  </a:cubicBezTo>
                  <a:cubicBezTo>
                    <a:pt x="15766" y="12242"/>
                    <a:pt x="17343" y="14229"/>
                    <a:pt x="17343" y="16344"/>
                  </a:cubicBezTo>
                  <a:lnTo>
                    <a:pt x="17343" y="20318"/>
                  </a:lnTo>
                  <a:lnTo>
                    <a:pt x="4178" y="20318"/>
                  </a:lnTo>
                  <a:lnTo>
                    <a:pt x="4178" y="16344"/>
                  </a:lnTo>
                  <a:cubicBezTo>
                    <a:pt x="4178" y="14165"/>
                    <a:pt x="5755" y="12242"/>
                    <a:pt x="8199" y="11409"/>
                  </a:cubicBezTo>
                  <a:cubicBezTo>
                    <a:pt x="8514" y="11281"/>
                    <a:pt x="8672" y="11088"/>
                    <a:pt x="8672" y="10832"/>
                  </a:cubicBezTo>
                  <a:cubicBezTo>
                    <a:pt x="8672" y="10576"/>
                    <a:pt x="8514" y="10319"/>
                    <a:pt x="8199" y="10255"/>
                  </a:cubicBezTo>
                  <a:cubicBezTo>
                    <a:pt x="5755" y="9422"/>
                    <a:pt x="4178" y="7499"/>
                    <a:pt x="4178" y="5320"/>
                  </a:cubicBezTo>
                  <a:lnTo>
                    <a:pt x="4178" y="3589"/>
                  </a:lnTo>
                  <a:lnTo>
                    <a:pt x="17422" y="3589"/>
                  </a:lnTo>
                  <a:lnTo>
                    <a:pt x="17422" y="5256"/>
                  </a:lnTo>
                  <a:cubicBezTo>
                    <a:pt x="17422" y="7435"/>
                    <a:pt x="15766" y="9358"/>
                    <a:pt x="13323" y="10255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" name="Freeform: Shape 97"/>
            <p:cNvSpPr/>
            <p:nvPr/>
          </p:nvSpPr>
          <p:spPr>
            <a:xfrm>
              <a:off x="107917" y="335880"/>
              <a:ext cx="48504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5400" y="0"/>
                  </a:lnTo>
                  <a:cubicBezTo>
                    <a:pt x="2160" y="0"/>
                    <a:pt x="0" y="4320"/>
                    <a:pt x="0" y="10800"/>
                  </a:cubicBezTo>
                  <a:cubicBezTo>
                    <a:pt x="0" y="17280"/>
                    <a:pt x="2160" y="21600"/>
                    <a:pt x="5400" y="21600"/>
                  </a:cubicBezTo>
                  <a:lnTo>
                    <a:pt x="16200" y="21600"/>
                  </a:lnTo>
                  <a:cubicBezTo>
                    <a:pt x="19440" y="21600"/>
                    <a:pt x="21600" y="17280"/>
                    <a:pt x="21600" y="10800"/>
                  </a:cubicBezTo>
                  <a:cubicBezTo>
                    <a:pt x="21600" y="4320"/>
                    <a:pt x="19440" y="0"/>
                    <a:pt x="16200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" name="Freeform: Shape 98"/>
            <p:cNvSpPr/>
            <p:nvPr/>
          </p:nvSpPr>
          <p:spPr>
            <a:xfrm>
              <a:off x="174608" y="335880"/>
              <a:ext cx="48504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17280"/>
                    <a:pt x="2160" y="21600"/>
                    <a:pt x="5400" y="21600"/>
                  </a:cubicBezTo>
                  <a:lnTo>
                    <a:pt x="16200" y="21600"/>
                  </a:lnTo>
                  <a:cubicBezTo>
                    <a:pt x="19440" y="21600"/>
                    <a:pt x="21600" y="17280"/>
                    <a:pt x="21600" y="10800"/>
                  </a:cubicBezTo>
                  <a:cubicBezTo>
                    <a:pt x="21600" y="4320"/>
                    <a:pt x="19440" y="0"/>
                    <a:pt x="16200" y="0"/>
                  </a:cubicBezTo>
                  <a:lnTo>
                    <a:pt x="5400" y="0"/>
                  </a:lnTo>
                  <a:cubicBezTo>
                    <a:pt x="2700" y="0"/>
                    <a:pt x="0" y="4320"/>
                    <a:pt x="0" y="108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Freeform: Shape 99"/>
            <p:cNvSpPr/>
            <p:nvPr/>
          </p:nvSpPr>
          <p:spPr>
            <a:xfrm>
              <a:off x="141869" y="292228"/>
              <a:ext cx="48504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lnTo>
                    <a:pt x="16200" y="21600"/>
                  </a:lnTo>
                  <a:cubicBezTo>
                    <a:pt x="19440" y="21600"/>
                    <a:pt x="21600" y="17280"/>
                    <a:pt x="21600" y="10800"/>
                  </a:cubicBezTo>
                  <a:cubicBezTo>
                    <a:pt x="21600" y="4320"/>
                    <a:pt x="19440" y="0"/>
                    <a:pt x="16200" y="0"/>
                  </a:cubicBezTo>
                  <a:lnTo>
                    <a:pt x="5400" y="0"/>
                  </a:lnTo>
                  <a:cubicBezTo>
                    <a:pt x="2160" y="0"/>
                    <a:pt x="0" y="4320"/>
                    <a:pt x="0" y="10800"/>
                  </a:cubicBezTo>
                  <a:cubicBezTo>
                    <a:pt x="0" y="17280"/>
                    <a:pt x="2160" y="21600"/>
                    <a:pt x="5400" y="21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Freeform: Shape 100"/>
            <p:cNvSpPr/>
            <p:nvPr/>
          </p:nvSpPr>
          <p:spPr>
            <a:xfrm>
              <a:off x="64266" y="67903"/>
              <a:ext cx="203711" cy="31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"/>
                  </a:lnTo>
                  <a:cubicBezTo>
                    <a:pt x="0" y="4985"/>
                    <a:pt x="2571" y="7477"/>
                    <a:pt x="6557" y="8557"/>
                  </a:cubicBezTo>
                  <a:cubicBezTo>
                    <a:pt x="7071" y="8723"/>
                    <a:pt x="7329" y="8972"/>
                    <a:pt x="7329" y="9305"/>
                  </a:cubicBezTo>
                  <a:cubicBezTo>
                    <a:pt x="7329" y="9637"/>
                    <a:pt x="7071" y="9969"/>
                    <a:pt x="6557" y="10052"/>
                  </a:cubicBezTo>
                  <a:cubicBezTo>
                    <a:pt x="2571" y="11132"/>
                    <a:pt x="0" y="13708"/>
                    <a:pt x="0" y="1644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6449"/>
                  </a:lnTo>
                  <a:cubicBezTo>
                    <a:pt x="21600" y="13625"/>
                    <a:pt x="19029" y="11132"/>
                    <a:pt x="15043" y="10052"/>
                  </a:cubicBezTo>
                  <a:cubicBezTo>
                    <a:pt x="14529" y="9886"/>
                    <a:pt x="14271" y="9637"/>
                    <a:pt x="14271" y="9305"/>
                  </a:cubicBezTo>
                  <a:cubicBezTo>
                    <a:pt x="14271" y="8972"/>
                    <a:pt x="14529" y="8640"/>
                    <a:pt x="15043" y="8557"/>
                  </a:cubicBezTo>
                  <a:cubicBezTo>
                    <a:pt x="19029" y="7477"/>
                    <a:pt x="21600" y="4902"/>
                    <a:pt x="21600" y="2160"/>
                  </a:cubicBezTo>
                  <a:lnTo>
                    <a:pt x="21600" y="0"/>
                  </a:lnTo>
                  <a:close/>
                  <a:moveTo>
                    <a:pt x="9514" y="15369"/>
                  </a:moveTo>
                  <a:lnTo>
                    <a:pt x="12086" y="15369"/>
                  </a:lnTo>
                  <a:cubicBezTo>
                    <a:pt x="12857" y="15369"/>
                    <a:pt x="13371" y="15702"/>
                    <a:pt x="13371" y="16200"/>
                  </a:cubicBezTo>
                  <a:cubicBezTo>
                    <a:pt x="13371" y="16698"/>
                    <a:pt x="12857" y="17031"/>
                    <a:pt x="12086" y="17031"/>
                  </a:cubicBezTo>
                  <a:lnTo>
                    <a:pt x="9514" y="17031"/>
                  </a:lnTo>
                  <a:cubicBezTo>
                    <a:pt x="8743" y="17031"/>
                    <a:pt x="8229" y="16698"/>
                    <a:pt x="8229" y="16200"/>
                  </a:cubicBezTo>
                  <a:cubicBezTo>
                    <a:pt x="8229" y="15785"/>
                    <a:pt x="8743" y="15369"/>
                    <a:pt x="9514" y="15369"/>
                  </a:cubicBezTo>
                  <a:close/>
                  <a:moveTo>
                    <a:pt x="8486" y="20022"/>
                  </a:moveTo>
                  <a:lnTo>
                    <a:pt x="5914" y="20022"/>
                  </a:lnTo>
                  <a:cubicBezTo>
                    <a:pt x="5143" y="20022"/>
                    <a:pt x="4629" y="19689"/>
                    <a:pt x="4629" y="19191"/>
                  </a:cubicBezTo>
                  <a:cubicBezTo>
                    <a:pt x="4629" y="18692"/>
                    <a:pt x="5143" y="18360"/>
                    <a:pt x="5914" y="18360"/>
                  </a:cubicBezTo>
                  <a:lnTo>
                    <a:pt x="8486" y="18360"/>
                  </a:lnTo>
                  <a:cubicBezTo>
                    <a:pt x="9257" y="18360"/>
                    <a:pt x="9771" y="18692"/>
                    <a:pt x="9771" y="19191"/>
                  </a:cubicBezTo>
                  <a:cubicBezTo>
                    <a:pt x="9771" y="19606"/>
                    <a:pt x="9257" y="20022"/>
                    <a:pt x="8486" y="20022"/>
                  </a:cubicBezTo>
                  <a:close/>
                  <a:moveTo>
                    <a:pt x="15557" y="18360"/>
                  </a:moveTo>
                  <a:cubicBezTo>
                    <a:pt x="16329" y="18360"/>
                    <a:pt x="16843" y="18692"/>
                    <a:pt x="16843" y="19191"/>
                  </a:cubicBezTo>
                  <a:cubicBezTo>
                    <a:pt x="16843" y="19689"/>
                    <a:pt x="16329" y="20022"/>
                    <a:pt x="15557" y="20022"/>
                  </a:cubicBezTo>
                  <a:lnTo>
                    <a:pt x="12986" y="20022"/>
                  </a:lnTo>
                  <a:cubicBezTo>
                    <a:pt x="12214" y="20022"/>
                    <a:pt x="11700" y="19689"/>
                    <a:pt x="11700" y="19191"/>
                  </a:cubicBezTo>
                  <a:cubicBezTo>
                    <a:pt x="11700" y="18692"/>
                    <a:pt x="12214" y="18360"/>
                    <a:pt x="12986" y="18360"/>
                  </a:cubicBezTo>
                  <a:lnTo>
                    <a:pt x="15557" y="1836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roup 242"/>
          <p:cNvGrpSpPr/>
          <p:nvPr/>
        </p:nvGrpSpPr>
        <p:grpSpPr>
          <a:xfrm>
            <a:off x="11224286" y="2719578"/>
            <a:ext cx="434100" cy="430462"/>
            <a:chOff x="0" y="0"/>
            <a:chExt cx="434098" cy="430460"/>
          </a:xfrm>
        </p:grpSpPr>
        <p:sp>
          <p:nvSpPr>
            <p:cNvPr id="168" name="Freeform: Shape 102"/>
            <p:cNvSpPr/>
            <p:nvPr/>
          </p:nvSpPr>
          <p:spPr>
            <a:xfrm>
              <a:off x="0" y="-1"/>
              <a:ext cx="434100" cy="43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7" y="4259"/>
                  </a:moveTo>
                  <a:cubicBezTo>
                    <a:pt x="19247" y="4259"/>
                    <a:pt x="19187" y="4198"/>
                    <a:pt x="19187" y="4198"/>
                  </a:cubicBezTo>
                  <a:cubicBezTo>
                    <a:pt x="19066" y="4077"/>
                    <a:pt x="19006" y="3955"/>
                    <a:pt x="18885" y="3833"/>
                  </a:cubicBezTo>
                  <a:cubicBezTo>
                    <a:pt x="18704" y="3651"/>
                    <a:pt x="18583" y="3468"/>
                    <a:pt x="18402" y="3286"/>
                  </a:cubicBezTo>
                  <a:cubicBezTo>
                    <a:pt x="18342" y="3225"/>
                    <a:pt x="18282" y="3164"/>
                    <a:pt x="18221" y="3103"/>
                  </a:cubicBezTo>
                  <a:cubicBezTo>
                    <a:pt x="18040" y="2921"/>
                    <a:pt x="17859" y="2738"/>
                    <a:pt x="17678" y="2556"/>
                  </a:cubicBezTo>
                  <a:cubicBezTo>
                    <a:pt x="17678" y="2556"/>
                    <a:pt x="17618" y="2495"/>
                    <a:pt x="17618" y="2495"/>
                  </a:cubicBezTo>
                  <a:cubicBezTo>
                    <a:pt x="17377" y="2312"/>
                    <a:pt x="17135" y="2069"/>
                    <a:pt x="16834" y="1886"/>
                  </a:cubicBezTo>
                  <a:cubicBezTo>
                    <a:pt x="16834" y="1886"/>
                    <a:pt x="16773" y="1886"/>
                    <a:pt x="16773" y="1825"/>
                  </a:cubicBezTo>
                  <a:cubicBezTo>
                    <a:pt x="15929" y="1217"/>
                    <a:pt x="14963" y="791"/>
                    <a:pt x="13998" y="487"/>
                  </a:cubicBezTo>
                  <a:cubicBezTo>
                    <a:pt x="13998" y="487"/>
                    <a:pt x="13998" y="487"/>
                    <a:pt x="13998" y="487"/>
                  </a:cubicBezTo>
                  <a:cubicBezTo>
                    <a:pt x="13696" y="365"/>
                    <a:pt x="13334" y="304"/>
                    <a:pt x="13032" y="243"/>
                  </a:cubicBezTo>
                  <a:cubicBezTo>
                    <a:pt x="12972" y="243"/>
                    <a:pt x="12972" y="243"/>
                    <a:pt x="12912" y="243"/>
                  </a:cubicBezTo>
                  <a:cubicBezTo>
                    <a:pt x="12610" y="183"/>
                    <a:pt x="12248" y="122"/>
                    <a:pt x="11946" y="122"/>
                  </a:cubicBezTo>
                  <a:cubicBezTo>
                    <a:pt x="11886" y="122"/>
                    <a:pt x="11886" y="122"/>
                    <a:pt x="11826" y="122"/>
                  </a:cubicBezTo>
                  <a:cubicBezTo>
                    <a:pt x="11403" y="0"/>
                    <a:pt x="11102" y="0"/>
                    <a:pt x="10740" y="0"/>
                  </a:cubicBezTo>
                  <a:cubicBezTo>
                    <a:pt x="10378" y="0"/>
                    <a:pt x="10076" y="0"/>
                    <a:pt x="9714" y="61"/>
                  </a:cubicBezTo>
                  <a:cubicBezTo>
                    <a:pt x="9654" y="61"/>
                    <a:pt x="9654" y="61"/>
                    <a:pt x="9593" y="61"/>
                  </a:cubicBezTo>
                  <a:cubicBezTo>
                    <a:pt x="9292" y="122"/>
                    <a:pt x="8930" y="122"/>
                    <a:pt x="8628" y="183"/>
                  </a:cubicBezTo>
                  <a:cubicBezTo>
                    <a:pt x="8568" y="183"/>
                    <a:pt x="8568" y="183"/>
                    <a:pt x="8507" y="183"/>
                  </a:cubicBezTo>
                  <a:cubicBezTo>
                    <a:pt x="8206" y="243"/>
                    <a:pt x="7844" y="365"/>
                    <a:pt x="7542" y="426"/>
                  </a:cubicBezTo>
                  <a:cubicBezTo>
                    <a:pt x="7542" y="426"/>
                    <a:pt x="7542" y="426"/>
                    <a:pt x="7542" y="426"/>
                  </a:cubicBezTo>
                  <a:cubicBezTo>
                    <a:pt x="6577" y="791"/>
                    <a:pt x="5611" y="1278"/>
                    <a:pt x="4766" y="1825"/>
                  </a:cubicBezTo>
                  <a:cubicBezTo>
                    <a:pt x="4766" y="1825"/>
                    <a:pt x="4706" y="1825"/>
                    <a:pt x="4706" y="1886"/>
                  </a:cubicBezTo>
                  <a:cubicBezTo>
                    <a:pt x="4465" y="2069"/>
                    <a:pt x="4163" y="2251"/>
                    <a:pt x="3922" y="2495"/>
                  </a:cubicBezTo>
                  <a:cubicBezTo>
                    <a:pt x="3922" y="2495"/>
                    <a:pt x="3861" y="2495"/>
                    <a:pt x="3861" y="2556"/>
                  </a:cubicBezTo>
                  <a:cubicBezTo>
                    <a:pt x="3680" y="2677"/>
                    <a:pt x="3439" y="2860"/>
                    <a:pt x="3258" y="3042"/>
                  </a:cubicBezTo>
                  <a:cubicBezTo>
                    <a:pt x="3198" y="3103"/>
                    <a:pt x="3137" y="3164"/>
                    <a:pt x="3077" y="3225"/>
                  </a:cubicBezTo>
                  <a:cubicBezTo>
                    <a:pt x="2896" y="3407"/>
                    <a:pt x="2715" y="3651"/>
                    <a:pt x="2594" y="3833"/>
                  </a:cubicBezTo>
                  <a:cubicBezTo>
                    <a:pt x="2474" y="3894"/>
                    <a:pt x="2413" y="4016"/>
                    <a:pt x="2353" y="4137"/>
                  </a:cubicBezTo>
                  <a:cubicBezTo>
                    <a:pt x="2293" y="4137"/>
                    <a:pt x="2293" y="4198"/>
                    <a:pt x="2232" y="4259"/>
                  </a:cubicBezTo>
                  <a:cubicBezTo>
                    <a:pt x="2232" y="4259"/>
                    <a:pt x="2232" y="4259"/>
                    <a:pt x="2232" y="4320"/>
                  </a:cubicBezTo>
                  <a:cubicBezTo>
                    <a:pt x="845" y="6085"/>
                    <a:pt x="0" y="8397"/>
                    <a:pt x="0" y="10830"/>
                  </a:cubicBezTo>
                  <a:cubicBezTo>
                    <a:pt x="0" y="13325"/>
                    <a:pt x="845" y="15576"/>
                    <a:pt x="2232" y="17402"/>
                  </a:cubicBezTo>
                  <a:cubicBezTo>
                    <a:pt x="2232" y="17402"/>
                    <a:pt x="2232" y="17402"/>
                    <a:pt x="2232" y="17463"/>
                  </a:cubicBezTo>
                  <a:cubicBezTo>
                    <a:pt x="2293" y="17523"/>
                    <a:pt x="2293" y="17523"/>
                    <a:pt x="2353" y="17584"/>
                  </a:cubicBezTo>
                  <a:cubicBezTo>
                    <a:pt x="2413" y="17645"/>
                    <a:pt x="2474" y="17767"/>
                    <a:pt x="2594" y="17828"/>
                  </a:cubicBezTo>
                  <a:cubicBezTo>
                    <a:pt x="2775" y="18010"/>
                    <a:pt x="2956" y="18254"/>
                    <a:pt x="3137" y="18436"/>
                  </a:cubicBezTo>
                  <a:cubicBezTo>
                    <a:pt x="3198" y="18497"/>
                    <a:pt x="3258" y="18558"/>
                    <a:pt x="3318" y="18619"/>
                  </a:cubicBezTo>
                  <a:cubicBezTo>
                    <a:pt x="3499" y="18801"/>
                    <a:pt x="3741" y="19044"/>
                    <a:pt x="3922" y="19227"/>
                  </a:cubicBezTo>
                  <a:cubicBezTo>
                    <a:pt x="3922" y="19227"/>
                    <a:pt x="3922" y="19227"/>
                    <a:pt x="3982" y="19227"/>
                  </a:cubicBezTo>
                  <a:cubicBezTo>
                    <a:pt x="4223" y="19470"/>
                    <a:pt x="4525" y="19653"/>
                    <a:pt x="4766" y="19836"/>
                  </a:cubicBezTo>
                  <a:cubicBezTo>
                    <a:pt x="4766" y="19836"/>
                    <a:pt x="4766" y="19836"/>
                    <a:pt x="4827" y="19836"/>
                  </a:cubicBezTo>
                  <a:cubicBezTo>
                    <a:pt x="5671" y="20444"/>
                    <a:pt x="6637" y="20870"/>
                    <a:pt x="7602" y="21174"/>
                  </a:cubicBezTo>
                  <a:cubicBezTo>
                    <a:pt x="7602" y="21174"/>
                    <a:pt x="7602" y="21174"/>
                    <a:pt x="7602" y="21174"/>
                  </a:cubicBezTo>
                  <a:cubicBezTo>
                    <a:pt x="7904" y="21296"/>
                    <a:pt x="8266" y="21357"/>
                    <a:pt x="8568" y="21417"/>
                  </a:cubicBezTo>
                  <a:cubicBezTo>
                    <a:pt x="8628" y="21417"/>
                    <a:pt x="8628" y="21417"/>
                    <a:pt x="8688" y="21417"/>
                  </a:cubicBezTo>
                  <a:cubicBezTo>
                    <a:pt x="8990" y="21478"/>
                    <a:pt x="9352" y="21539"/>
                    <a:pt x="9654" y="21539"/>
                  </a:cubicBezTo>
                  <a:cubicBezTo>
                    <a:pt x="9714" y="21539"/>
                    <a:pt x="9714" y="21539"/>
                    <a:pt x="9774" y="21539"/>
                  </a:cubicBezTo>
                  <a:cubicBezTo>
                    <a:pt x="10136" y="21600"/>
                    <a:pt x="10438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162" y="21600"/>
                    <a:pt x="11464" y="21600"/>
                    <a:pt x="11826" y="21539"/>
                  </a:cubicBezTo>
                  <a:cubicBezTo>
                    <a:pt x="11886" y="21539"/>
                    <a:pt x="11886" y="21539"/>
                    <a:pt x="11946" y="21539"/>
                  </a:cubicBezTo>
                  <a:cubicBezTo>
                    <a:pt x="12248" y="21478"/>
                    <a:pt x="12610" y="21478"/>
                    <a:pt x="12912" y="21417"/>
                  </a:cubicBezTo>
                  <a:cubicBezTo>
                    <a:pt x="12972" y="21417"/>
                    <a:pt x="12972" y="21417"/>
                    <a:pt x="13032" y="21417"/>
                  </a:cubicBezTo>
                  <a:cubicBezTo>
                    <a:pt x="13334" y="21357"/>
                    <a:pt x="13696" y="21296"/>
                    <a:pt x="13998" y="21174"/>
                  </a:cubicBezTo>
                  <a:cubicBezTo>
                    <a:pt x="13998" y="21174"/>
                    <a:pt x="13998" y="21174"/>
                    <a:pt x="14058" y="21174"/>
                  </a:cubicBezTo>
                  <a:cubicBezTo>
                    <a:pt x="14722" y="20992"/>
                    <a:pt x="15325" y="20687"/>
                    <a:pt x="15929" y="20383"/>
                  </a:cubicBezTo>
                  <a:cubicBezTo>
                    <a:pt x="15929" y="20383"/>
                    <a:pt x="15929" y="20383"/>
                    <a:pt x="15929" y="20383"/>
                  </a:cubicBezTo>
                  <a:cubicBezTo>
                    <a:pt x="16230" y="20201"/>
                    <a:pt x="16472" y="20079"/>
                    <a:pt x="16773" y="19896"/>
                  </a:cubicBezTo>
                  <a:cubicBezTo>
                    <a:pt x="16834" y="19896"/>
                    <a:pt x="16834" y="19836"/>
                    <a:pt x="16894" y="19836"/>
                  </a:cubicBezTo>
                  <a:cubicBezTo>
                    <a:pt x="17135" y="19653"/>
                    <a:pt x="17377" y="19470"/>
                    <a:pt x="17618" y="19288"/>
                  </a:cubicBezTo>
                  <a:cubicBezTo>
                    <a:pt x="17678" y="19227"/>
                    <a:pt x="17678" y="19227"/>
                    <a:pt x="17739" y="19166"/>
                  </a:cubicBezTo>
                  <a:cubicBezTo>
                    <a:pt x="17920" y="18984"/>
                    <a:pt x="18101" y="18862"/>
                    <a:pt x="18282" y="18679"/>
                  </a:cubicBezTo>
                  <a:cubicBezTo>
                    <a:pt x="18342" y="18619"/>
                    <a:pt x="18402" y="18558"/>
                    <a:pt x="18523" y="18436"/>
                  </a:cubicBezTo>
                  <a:cubicBezTo>
                    <a:pt x="18704" y="18254"/>
                    <a:pt x="18825" y="18071"/>
                    <a:pt x="19006" y="17888"/>
                  </a:cubicBezTo>
                  <a:cubicBezTo>
                    <a:pt x="19126" y="17767"/>
                    <a:pt x="19187" y="17645"/>
                    <a:pt x="19307" y="17523"/>
                  </a:cubicBezTo>
                  <a:cubicBezTo>
                    <a:pt x="19307" y="17463"/>
                    <a:pt x="19368" y="17463"/>
                    <a:pt x="19368" y="17402"/>
                  </a:cubicBezTo>
                  <a:cubicBezTo>
                    <a:pt x="19368" y="17402"/>
                    <a:pt x="19368" y="17402"/>
                    <a:pt x="19368" y="17402"/>
                  </a:cubicBezTo>
                  <a:cubicBezTo>
                    <a:pt x="20755" y="15576"/>
                    <a:pt x="21600" y="13325"/>
                    <a:pt x="21600" y="10830"/>
                  </a:cubicBezTo>
                  <a:cubicBezTo>
                    <a:pt x="21479" y="8336"/>
                    <a:pt x="20635" y="6085"/>
                    <a:pt x="19247" y="4259"/>
                  </a:cubicBezTo>
                  <a:cubicBezTo>
                    <a:pt x="19247" y="4259"/>
                    <a:pt x="19247" y="4259"/>
                    <a:pt x="19247" y="4259"/>
                  </a:cubicBezTo>
                  <a:close/>
                  <a:moveTo>
                    <a:pt x="3680" y="4381"/>
                  </a:moveTo>
                  <a:cubicBezTo>
                    <a:pt x="3861" y="4198"/>
                    <a:pt x="4042" y="4016"/>
                    <a:pt x="4223" y="3833"/>
                  </a:cubicBezTo>
                  <a:cubicBezTo>
                    <a:pt x="4284" y="3772"/>
                    <a:pt x="4344" y="3712"/>
                    <a:pt x="4465" y="3651"/>
                  </a:cubicBezTo>
                  <a:cubicBezTo>
                    <a:pt x="4585" y="3529"/>
                    <a:pt x="4766" y="3407"/>
                    <a:pt x="4947" y="3286"/>
                  </a:cubicBezTo>
                  <a:cubicBezTo>
                    <a:pt x="5008" y="3164"/>
                    <a:pt x="5128" y="3042"/>
                    <a:pt x="5249" y="2981"/>
                  </a:cubicBezTo>
                  <a:cubicBezTo>
                    <a:pt x="5370" y="2860"/>
                    <a:pt x="5491" y="2799"/>
                    <a:pt x="5671" y="2738"/>
                  </a:cubicBezTo>
                  <a:cubicBezTo>
                    <a:pt x="5792" y="2616"/>
                    <a:pt x="5913" y="2556"/>
                    <a:pt x="6094" y="2434"/>
                  </a:cubicBezTo>
                  <a:cubicBezTo>
                    <a:pt x="6215" y="2373"/>
                    <a:pt x="6335" y="2312"/>
                    <a:pt x="6456" y="2251"/>
                  </a:cubicBezTo>
                  <a:cubicBezTo>
                    <a:pt x="6577" y="2190"/>
                    <a:pt x="6697" y="2130"/>
                    <a:pt x="6818" y="2069"/>
                  </a:cubicBezTo>
                  <a:cubicBezTo>
                    <a:pt x="6094" y="2921"/>
                    <a:pt x="5491" y="4016"/>
                    <a:pt x="5068" y="5233"/>
                  </a:cubicBezTo>
                  <a:cubicBezTo>
                    <a:pt x="4525" y="5050"/>
                    <a:pt x="4042" y="4807"/>
                    <a:pt x="3620" y="4503"/>
                  </a:cubicBezTo>
                  <a:cubicBezTo>
                    <a:pt x="3620" y="4442"/>
                    <a:pt x="3680" y="4442"/>
                    <a:pt x="3680" y="4381"/>
                  </a:cubicBezTo>
                  <a:close/>
                  <a:moveTo>
                    <a:pt x="2836" y="5415"/>
                  </a:moveTo>
                  <a:cubicBezTo>
                    <a:pt x="3379" y="5780"/>
                    <a:pt x="3982" y="6145"/>
                    <a:pt x="4706" y="6389"/>
                  </a:cubicBezTo>
                  <a:cubicBezTo>
                    <a:pt x="4404" y="7545"/>
                    <a:pt x="4223" y="8823"/>
                    <a:pt x="4163" y="10161"/>
                  </a:cubicBezTo>
                  <a:lnTo>
                    <a:pt x="1267" y="10161"/>
                  </a:lnTo>
                  <a:cubicBezTo>
                    <a:pt x="1327" y="8457"/>
                    <a:pt x="1931" y="6815"/>
                    <a:pt x="2836" y="5415"/>
                  </a:cubicBezTo>
                  <a:close/>
                  <a:moveTo>
                    <a:pt x="2836" y="16246"/>
                  </a:moveTo>
                  <a:cubicBezTo>
                    <a:pt x="1931" y="14846"/>
                    <a:pt x="1327" y="13203"/>
                    <a:pt x="1207" y="11439"/>
                  </a:cubicBezTo>
                  <a:lnTo>
                    <a:pt x="4103" y="11439"/>
                  </a:lnTo>
                  <a:cubicBezTo>
                    <a:pt x="4223" y="12777"/>
                    <a:pt x="4404" y="14055"/>
                    <a:pt x="4706" y="15272"/>
                  </a:cubicBezTo>
                  <a:cubicBezTo>
                    <a:pt x="4042" y="15516"/>
                    <a:pt x="3439" y="15881"/>
                    <a:pt x="2836" y="16246"/>
                  </a:cubicBezTo>
                  <a:close/>
                  <a:moveTo>
                    <a:pt x="6456" y="19410"/>
                  </a:moveTo>
                  <a:cubicBezTo>
                    <a:pt x="6335" y="19349"/>
                    <a:pt x="6215" y="19288"/>
                    <a:pt x="6094" y="19227"/>
                  </a:cubicBezTo>
                  <a:cubicBezTo>
                    <a:pt x="5913" y="19166"/>
                    <a:pt x="5792" y="19044"/>
                    <a:pt x="5671" y="18984"/>
                  </a:cubicBezTo>
                  <a:cubicBezTo>
                    <a:pt x="5551" y="18923"/>
                    <a:pt x="5430" y="18801"/>
                    <a:pt x="5310" y="18740"/>
                  </a:cubicBezTo>
                  <a:cubicBezTo>
                    <a:pt x="5189" y="18679"/>
                    <a:pt x="5068" y="18558"/>
                    <a:pt x="4947" y="18497"/>
                  </a:cubicBezTo>
                  <a:cubicBezTo>
                    <a:pt x="4827" y="18375"/>
                    <a:pt x="4646" y="18254"/>
                    <a:pt x="4525" y="18132"/>
                  </a:cubicBezTo>
                  <a:cubicBezTo>
                    <a:pt x="4465" y="18071"/>
                    <a:pt x="4344" y="17949"/>
                    <a:pt x="4284" y="17888"/>
                  </a:cubicBezTo>
                  <a:cubicBezTo>
                    <a:pt x="4103" y="17706"/>
                    <a:pt x="3922" y="17584"/>
                    <a:pt x="3801" y="17402"/>
                  </a:cubicBezTo>
                  <a:cubicBezTo>
                    <a:pt x="3680" y="17280"/>
                    <a:pt x="3620" y="17219"/>
                    <a:pt x="3620" y="17158"/>
                  </a:cubicBezTo>
                  <a:cubicBezTo>
                    <a:pt x="4042" y="16854"/>
                    <a:pt x="4525" y="16611"/>
                    <a:pt x="5068" y="16367"/>
                  </a:cubicBezTo>
                  <a:cubicBezTo>
                    <a:pt x="5491" y="17645"/>
                    <a:pt x="6094" y="18679"/>
                    <a:pt x="6818" y="19531"/>
                  </a:cubicBezTo>
                  <a:cubicBezTo>
                    <a:pt x="6697" y="19531"/>
                    <a:pt x="6577" y="19470"/>
                    <a:pt x="6456" y="19410"/>
                  </a:cubicBezTo>
                  <a:close/>
                  <a:moveTo>
                    <a:pt x="10136" y="20383"/>
                  </a:moveTo>
                  <a:cubicBezTo>
                    <a:pt x="8507" y="20018"/>
                    <a:pt x="7059" y="18375"/>
                    <a:pt x="6215" y="15941"/>
                  </a:cubicBezTo>
                  <a:cubicBezTo>
                    <a:pt x="7421" y="15576"/>
                    <a:pt x="8749" y="15333"/>
                    <a:pt x="10136" y="15272"/>
                  </a:cubicBezTo>
                  <a:lnTo>
                    <a:pt x="10136" y="20383"/>
                  </a:lnTo>
                  <a:close/>
                  <a:moveTo>
                    <a:pt x="10136" y="14116"/>
                  </a:moveTo>
                  <a:cubicBezTo>
                    <a:pt x="8628" y="14177"/>
                    <a:pt x="7180" y="14420"/>
                    <a:pt x="5853" y="14846"/>
                  </a:cubicBezTo>
                  <a:cubicBezTo>
                    <a:pt x="5551" y="13812"/>
                    <a:pt x="5430" y="12656"/>
                    <a:pt x="5370" y="11500"/>
                  </a:cubicBezTo>
                  <a:lnTo>
                    <a:pt x="10136" y="11500"/>
                  </a:lnTo>
                  <a:lnTo>
                    <a:pt x="10136" y="14116"/>
                  </a:lnTo>
                  <a:close/>
                  <a:moveTo>
                    <a:pt x="10136" y="10222"/>
                  </a:moveTo>
                  <a:lnTo>
                    <a:pt x="5370" y="10222"/>
                  </a:lnTo>
                  <a:cubicBezTo>
                    <a:pt x="5430" y="9005"/>
                    <a:pt x="5611" y="7910"/>
                    <a:pt x="5853" y="6875"/>
                  </a:cubicBezTo>
                  <a:cubicBezTo>
                    <a:pt x="7180" y="7301"/>
                    <a:pt x="8628" y="7545"/>
                    <a:pt x="10136" y="7606"/>
                  </a:cubicBezTo>
                  <a:lnTo>
                    <a:pt x="10136" y="10222"/>
                  </a:lnTo>
                  <a:close/>
                  <a:moveTo>
                    <a:pt x="10136" y="6328"/>
                  </a:moveTo>
                  <a:cubicBezTo>
                    <a:pt x="8749" y="6267"/>
                    <a:pt x="7421" y="6085"/>
                    <a:pt x="6215" y="5659"/>
                  </a:cubicBezTo>
                  <a:cubicBezTo>
                    <a:pt x="7059" y="3286"/>
                    <a:pt x="8507" y="1582"/>
                    <a:pt x="10136" y="1217"/>
                  </a:cubicBezTo>
                  <a:lnTo>
                    <a:pt x="10136" y="6328"/>
                  </a:lnTo>
                  <a:close/>
                  <a:moveTo>
                    <a:pt x="15023" y="2251"/>
                  </a:moveTo>
                  <a:cubicBezTo>
                    <a:pt x="15144" y="2312"/>
                    <a:pt x="15265" y="2373"/>
                    <a:pt x="15385" y="2434"/>
                  </a:cubicBezTo>
                  <a:cubicBezTo>
                    <a:pt x="15506" y="2495"/>
                    <a:pt x="15687" y="2616"/>
                    <a:pt x="15808" y="2677"/>
                  </a:cubicBezTo>
                  <a:cubicBezTo>
                    <a:pt x="15929" y="2738"/>
                    <a:pt x="16109" y="2860"/>
                    <a:pt x="16230" y="2981"/>
                  </a:cubicBezTo>
                  <a:cubicBezTo>
                    <a:pt x="16351" y="3042"/>
                    <a:pt x="16472" y="3164"/>
                    <a:pt x="16592" y="3225"/>
                  </a:cubicBezTo>
                  <a:cubicBezTo>
                    <a:pt x="16713" y="3346"/>
                    <a:pt x="16894" y="3468"/>
                    <a:pt x="17075" y="3651"/>
                  </a:cubicBezTo>
                  <a:cubicBezTo>
                    <a:pt x="17135" y="3712"/>
                    <a:pt x="17256" y="3772"/>
                    <a:pt x="17316" y="3833"/>
                  </a:cubicBezTo>
                  <a:cubicBezTo>
                    <a:pt x="17497" y="4016"/>
                    <a:pt x="17678" y="4198"/>
                    <a:pt x="17859" y="4381"/>
                  </a:cubicBezTo>
                  <a:cubicBezTo>
                    <a:pt x="17859" y="4381"/>
                    <a:pt x="17920" y="4442"/>
                    <a:pt x="17920" y="4442"/>
                  </a:cubicBezTo>
                  <a:cubicBezTo>
                    <a:pt x="17497" y="4746"/>
                    <a:pt x="16954" y="4989"/>
                    <a:pt x="16472" y="5233"/>
                  </a:cubicBezTo>
                  <a:cubicBezTo>
                    <a:pt x="16049" y="3955"/>
                    <a:pt x="15446" y="2921"/>
                    <a:pt x="14722" y="2069"/>
                  </a:cubicBezTo>
                  <a:cubicBezTo>
                    <a:pt x="14782" y="2130"/>
                    <a:pt x="14903" y="2190"/>
                    <a:pt x="15023" y="2251"/>
                  </a:cubicBezTo>
                  <a:close/>
                  <a:moveTo>
                    <a:pt x="11343" y="1278"/>
                  </a:moveTo>
                  <a:cubicBezTo>
                    <a:pt x="12972" y="1643"/>
                    <a:pt x="14420" y="3286"/>
                    <a:pt x="15265" y="5719"/>
                  </a:cubicBezTo>
                  <a:cubicBezTo>
                    <a:pt x="14058" y="6085"/>
                    <a:pt x="12731" y="6328"/>
                    <a:pt x="11343" y="6389"/>
                  </a:cubicBezTo>
                  <a:lnTo>
                    <a:pt x="11343" y="1278"/>
                  </a:lnTo>
                  <a:close/>
                  <a:moveTo>
                    <a:pt x="11343" y="7545"/>
                  </a:moveTo>
                  <a:cubicBezTo>
                    <a:pt x="12851" y="7484"/>
                    <a:pt x="14299" y="7241"/>
                    <a:pt x="15627" y="6815"/>
                  </a:cubicBezTo>
                  <a:cubicBezTo>
                    <a:pt x="15929" y="7849"/>
                    <a:pt x="16049" y="9005"/>
                    <a:pt x="16109" y="10161"/>
                  </a:cubicBezTo>
                  <a:lnTo>
                    <a:pt x="11343" y="10161"/>
                  </a:lnTo>
                  <a:lnTo>
                    <a:pt x="11343" y="7545"/>
                  </a:lnTo>
                  <a:close/>
                  <a:moveTo>
                    <a:pt x="11343" y="11439"/>
                  </a:moveTo>
                  <a:lnTo>
                    <a:pt x="16109" y="11439"/>
                  </a:lnTo>
                  <a:cubicBezTo>
                    <a:pt x="16049" y="12656"/>
                    <a:pt x="15868" y="13751"/>
                    <a:pt x="15627" y="14785"/>
                  </a:cubicBezTo>
                  <a:cubicBezTo>
                    <a:pt x="14299" y="14359"/>
                    <a:pt x="12851" y="14116"/>
                    <a:pt x="11343" y="14055"/>
                  </a:cubicBezTo>
                  <a:lnTo>
                    <a:pt x="11343" y="11439"/>
                  </a:lnTo>
                  <a:close/>
                  <a:moveTo>
                    <a:pt x="11343" y="20383"/>
                  </a:moveTo>
                  <a:lnTo>
                    <a:pt x="11343" y="15333"/>
                  </a:lnTo>
                  <a:cubicBezTo>
                    <a:pt x="12731" y="15394"/>
                    <a:pt x="14058" y="15637"/>
                    <a:pt x="15265" y="16002"/>
                  </a:cubicBezTo>
                  <a:cubicBezTo>
                    <a:pt x="14420" y="18375"/>
                    <a:pt x="12972" y="20079"/>
                    <a:pt x="11343" y="20383"/>
                  </a:cubicBezTo>
                  <a:close/>
                  <a:moveTo>
                    <a:pt x="17799" y="17280"/>
                  </a:moveTo>
                  <a:cubicBezTo>
                    <a:pt x="17618" y="17463"/>
                    <a:pt x="17437" y="17645"/>
                    <a:pt x="17256" y="17828"/>
                  </a:cubicBezTo>
                  <a:cubicBezTo>
                    <a:pt x="17196" y="17888"/>
                    <a:pt x="17135" y="17949"/>
                    <a:pt x="17015" y="18010"/>
                  </a:cubicBezTo>
                  <a:cubicBezTo>
                    <a:pt x="16834" y="18132"/>
                    <a:pt x="16713" y="18314"/>
                    <a:pt x="16532" y="18436"/>
                  </a:cubicBezTo>
                  <a:cubicBezTo>
                    <a:pt x="16411" y="18497"/>
                    <a:pt x="16351" y="18619"/>
                    <a:pt x="16230" y="18679"/>
                  </a:cubicBezTo>
                  <a:cubicBezTo>
                    <a:pt x="16109" y="18801"/>
                    <a:pt x="15929" y="18862"/>
                    <a:pt x="15808" y="18984"/>
                  </a:cubicBezTo>
                  <a:cubicBezTo>
                    <a:pt x="15687" y="19044"/>
                    <a:pt x="15566" y="19166"/>
                    <a:pt x="15385" y="19227"/>
                  </a:cubicBezTo>
                  <a:cubicBezTo>
                    <a:pt x="15265" y="19288"/>
                    <a:pt x="15084" y="19349"/>
                    <a:pt x="14963" y="19470"/>
                  </a:cubicBezTo>
                  <a:cubicBezTo>
                    <a:pt x="14842" y="19531"/>
                    <a:pt x="14722" y="19592"/>
                    <a:pt x="14661" y="19653"/>
                  </a:cubicBezTo>
                  <a:cubicBezTo>
                    <a:pt x="15385" y="18801"/>
                    <a:pt x="15989" y="17706"/>
                    <a:pt x="16411" y="16489"/>
                  </a:cubicBezTo>
                  <a:cubicBezTo>
                    <a:pt x="16954" y="16732"/>
                    <a:pt x="17437" y="16976"/>
                    <a:pt x="17859" y="17280"/>
                  </a:cubicBezTo>
                  <a:cubicBezTo>
                    <a:pt x="17859" y="17219"/>
                    <a:pt x="17859" y="17219"/>
                    <a:pt x="17799" y="17280"/>
                  </a:cubicBezTo>
                  <a:close/>
                  <a:moveTo>
                    <a:pt x="18644" y="16246"/>
                  </a:moveTo>
                  <a:cubicBezTo>
                    <a:pt x="18101" y="15881"/>
                    <a:pt x="17497" y="15516"/>
                    <a:pt x="16834" y="15272"/>
                  </a:cubicBezTo>
                  <a:cubicBezTo>
                    <a:pt x="17135" y="14116"/>
                    <a:pt x="17316" y="12838"/>
                    <a:pt x="17377" y="11439"/>
                  </a:cubicBezTo>
                  <a:lnTo>
                    <a:pt x="20273" y="11439"/>
                  </a:lnTo>
                  <a:cubicBezTo>
                    <a:pt x="20152" y="13203"/>
                    <a:pt x="19549" y="14846"/>
                    <a:pt x="18644" y="16246"/>
                  </a:cubicBezTo>
                  <a:close/>
                  <a:moveTo>
                    <a:pt x="17316" y="10222"/>
                  </a:moveTo>
                  <a:cubicBezTo>
                    <a:pt x="17256" y="8883"/>
                    <a:pt x="17075" y="7606"/>
                    <a:pt x="16773" y="6389"/>
                  </a:cubicBezTo>
                  <a:cubicBezTo>
                    <a:pt x="17437" y="6085"/>
                    <a:pt x="18040" y="5780"/>
                    <a:pt x="18644" y="5415"/>
                  </a:cubicBezTo>
                  <a:cubicBezTo>
                    <a:pt x="19549" y="6815"/>
                    <a:pt x="20152" y="8457"/>
                    <a:pt x="20273" y="10222"/>
                  </a:cubicBezTo>
                  <a:lnTo>
                    <a:pt x="17316" y="10222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Freeform: Shape 103"/>
            <p:cNvSpPr/>
            <p:nvPr/>
          </p:nvSpPr>
          <p:spPr>
            <a:xfrm>
              <a:off x="107918" y="135806"/>
              <a:ext cx="95794" cy="6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4629"/>
                  </a:lnTo>
                  <a:cubicBezTo>
                    <a:pt x="14765" y="4243"/>
                    <a:pt x="8203" y="2700"/>
                    <a:pt x="2187" y="0"/>
                  </a:cubicBezTo>
                  <a:cubicBezTo>
                    <a:pt x="820" y="6943"/>
                    <a:pt x="274" y="14271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Freeform: Shape 104"/>
            <p:cNvSpPr/>
            <p:nvPr/>
          </p:nvSpPr>
          <p:spPr>
            <a:xfrm>
              <a:off x="24251" y="109130"/>
              <a:ext cx="70330" cy="9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375"/>
                  </a:moveTo>
                  <a:cubicBezTo>
                    <a:pt x="17504" y="3008"/>
                    <a:pt x="13779" y="1640"/>
                    <a:pt x="10055" y="0"/>
                  </a:cubicBezTo>
                  <a:cubicBezTo>
                    <a:pt x="4469" y="6289"/>
                    <a:pt x="745" y="13671"/>
                    <a:pt x="0" y="21600"/>
                  </a:cubicBezTo>
                  <a:lnTo>
                    <a:pt x="17876" y="21600"/>
                  </a:lnTo>
                  <a:cubicBezTo>
                    <a:pt x="18621" y="15311"/>
                    <a:pt x="19738" y="9570"/>
                    <a:pt x="21600" y="437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Freeform: Shape 105"/>
            <p:cNvSpPr/>
            <p:nvPr/>
          </p:nvSpPr>
          <p:spPr>
            <a:xfrm>
              <a:off x="107918" y="227961"/>
              <a:ext cx="95794" cy="6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7" y="21600"/>
                  </a:moveTo>
                  <a:cubicBezTo>
                    <a:pt x="8203" y="18900"/>
                    <a:pt x="14765" y="17357"/>
                    <a:pt x="21600" y="16971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274" y="7714"/>
                    <a:pt x="820" y="14657"/>
                    <a:pt x="2187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Freeform: Shape 106"/>
            <p:cNvSpPr/>
            <p:nvPr/>
          </p:nvSpPr>
          <p:spPr>
            <a:xfrm>
              <a:off x="25463" y="227961"/>
              <a:ext cx="70330" cy="9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76" y="0"/>
                  </a:moveTo>
                  <a:lnTo>
                    <a:pt x="0" y="0"/>
                  </a:lnTo>
                  <a:cubicBezTo>
                    <a:pt x="745" y="7929"/>
                    <a:pt x="4096" y="15311"/>
                    <a:pt x="10055" y="21600"/>
                  </a:cubicBezTo>
                  <a:cubicBezTo>
                    <a:pt x="13407" y="19959"/>
                    <a:pt x="17131" y="18319"/>
                    <a:pt x="21600" y="17225"/>
                  </a:cubicBezTo>
                  <a:cubicBezTo>
                    <a:pt x="19365" y="11757"/>
                    <a:pt x="18248" y="6015"/>
                    <a:pt x="178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Freeform: Shape 107"/>
            <p:cNvSpPr/>
            <p:nvPr/>
          </p:nvSpPr>
          <p:spPr>
            <a:xfrm>
              <a:off x="124894" y="305565"/>
              <a:ext cx="78818" cy="10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cubicBezTo>
                    <a:pt x="13957" y="260"/>
                    <a:pt x="6646" y="1041"/>
                    <a:pt x="0" y="2863"/>
                  </a:cubicBezTo>
                  <a:cubicBezTo>
                    <a:pt x="4652" y="13012"/>
                    <a:pt x="12628" y="20299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" name="Freeform: Shape 108"/>
            <p:cNvSpPr/>
            <p:nvPr/>
          </p:nvSpPr>
          <p:spPr>
            <a:xfrm>
              <a:off x="72754" y="327392"/>
              <a:ext cx="63054" cy="6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82"/>
                  </a:moveTo>
                  <a:cubicBezTo>
                    <a:pt x="416" y="5506"/>
                    <a:pt x="416" y="5506"/>
                    <a:pt x="831" y="5929"/>
                  </a:cubicBezTo>
                  <a:cubicBezTo>
                    <a:pt x="1661" y="7200"/>
                    <a:pt x="2908" y="8470"/>
                    <a:pt x="4154" y="9741"/>
                  </a:cubicBezTo>
                  <a:cubicBezTo>
                    <a:pt x="4569" y="10165"/>
                    <a:pt x="5400" y="11012"/>
                    <a:pt x="5815" y="11435"/>
                  </a:cubicBezTo>
                  <a:cubicBezTo>
                    <a:pt x="6646" y="12282"/>
                    <a:pt x="7892" y="13130"/>
                    <a:pt x="8723" y="13977"/>
                  </a:cubicBezTo>
                  <a:cubicBezTo>
                    <a:pt x="9554" y="14824"/>
                    <a:pt x="10385" y="15247"/>
                    <a:pt x="11215" y="15671"/>
                  </a:cubicBezTo>
                  <a:cubicBezTo>
                    <a:pt x="12046" y="16094"/>
                    <a:pt x="12877" y="16941"/>
                    <a:pt x="13708" y="17365"/>
                  </a:cubicBezTo>
                  <a:cubicBezTo>
                    <a:pt x="14539" y="18212"/>
                    <a:pt x="15785" y="18635"/>
                    <a:pt x="16616" y="19059"/>
                  </a:cubicBezTo>
                  <a:cubicBezTo>
                    <a:pt x="17446" y="19482"/>
                    <a:pt x="18277" y="19906"/>
                    <a:pt x="19108" y="20329"/>
                  </a:cubicBezTo>
                  <a:cubicBezTo>
                    <a:pt x="19939" y="20753"/>
                    <a:pt x="20769" y="21176"/>
                    <a:pt x="21600" y="21600"/>
                  </a:cubicBezTo>
                  <a:cubicBezTo>
                    <a:pt x="17031" y="16094"/>
                    <a:pt x="12877" y="8470"/>
                    <a:pt x="9969" y="0"/>
                  </a:cubicBezTo>
                  <a:cubicBezTo>
                    <a:pt x="6231" y="1271"/>
                    <a:pt x="2908" y="3388"/>
                    <a:pt x="0" y="50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" name="Freeform: Shape 109"/>
            <p:cNvSpPr/>
            <p:nvPr/>
          </p:nvSpPr>
          <p:spPr>
            <a:xfrm>
              <a:off x="72754" y="41227"/>
              <a:ext cx="64267" cy="6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85" y="408"/>
                    <a:pt x="19970" y="815"/>
                    <a:pt x="19155" y="1223"/>
                  </a:cubicBezTo>
                  <a:cubicBezTo>
                    <a:pt x="18340" y="1630"/>
                    <a:pt x="17524" y="2038"/>
                    <a:pt x="16709" y="2445"/>
                  </a:cubicBezTo>
                  <a:cubicBezTo>
                    <a:pt x="15487" y="3261"/>
                    <a:pt x="14672" y="3668"/>
                    <a:pt x="13857" y="4483"/>
                  </a:cubicBezTo>
                  <a:cubicBezTo>
                    <a:pt x="13041" y="4891"/>
                    <a:pt x="11819" y="5298"/>
                    <a:pt x="11004" y="6113"/>
                  </a:cubicBezTo>
                  <a:cubicBezTo>
                    <a:pt x="10189" y="6521"/>
                    <a:pt x="9374" y="7336"/>
                    <a:pt x="8559" y="7743"/>
                  </a:cubicBezTo>
                  <a:cubicBezTo>
                    <a:pt x="7743" y="8559"/>
                    <a:pt x="6521" y="9374"/>
                    <a:pt x="5706" y="10596"/>
                  </a:cubicBezTo>
                  <a:cubicBezTo>
                    <a:pt x="4891" y="11004"/>
                    <a:pt x="4483" y="11411"/>
                    <a:pt x="4076" y="11819"/>
                  </a:cubicBezTo>
                  <a:cubicBezTo>
                    <a:pt x="2853" y="13041"/>
                    <a:pt x="1630" y="14264"/>
                    <a:pt x="408" y="15487"/>
                  </a:cubicBezTo>
                  <a:cubicBezTo>
                    <a:pt x="408" y="15894"/>
                    <a:pt x="0" y="15894"/>
                    <a:pt x="0" y="16302"/>
                  </a:cubicBezTo>
                  <a:cubicBezTo>
                    <a:pt x="2853" y="18340"/>
                    <a:pt x="6521" y="19970"/>
                    <a:pt x="9781" y="21600"/>
                  </a:cubicBezTo>
                  <a:cubicBezTo>
                    <a:pt x="12634" y="13041"/>
                    <a:pt x="16709" y="5706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Freeform: Shape 110"/>
            <p:cNvSpPr/>
            <p:nvPr/>
          </p:nvSpPr>
          <p:spPr>
            <a:xfrm>
              <a:off x="294653" y="326179"/>
              <a:ext cx="64267" cy="6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5" y="21192"/>
                    <a:pt x="1630" y="20785"/>
                    <a:pt x="2038" y="20377"/>
                  </a:cubicBezTo>
                  <a:cubicBezTo>
                    <a:pt x="2853" y="19970"/>
                    <a:pt x="4076" y="19562"/>
                    <a:pt x="4891" y="18747"/>
                  </a:cubicBezTo>
                  <a:cubicBezTo>
                    <a:pt x="5706" y="18340"/>
                    <a:pt x="6521" y="17524"/>
                    <a:pt x="7743" y="17117"/>
                  </a:cubicBezTo>
                  <a:cubicBezTo>
                    <a:pt x="8966" y="16302"/>
                    <a:pt x="9781" y="15894"/>
                    <a:pt x="10596" y="15079"/>
                  </a:cubicBezTo>
                  <a:cubicBezTo>
                    <a:pt x="11411" y="14672"/>
                    <a:pt x="11819" y="13857"/>
                    <a:pt x="12634" y="13449"/>
                  </a:cubicBezTo>
                  <a:cubicBezTo>
                    <a:pt x="13857" y="12634"/>
                    <a:pt x="14672" y="11819"/>
                    <a:pt x="15894" y="10596"/>
                  </a:cubicBezTo>
                  <a:cubicBezTo>
                    <a:pt x="16302" y="10189"/>
                    <a:pt x="16709" y="9781"/>
                    <a:pt x="17524" y="9374"/>
                  </a:cubicBezTo>
                  <a:cubicBezTo>
                    <a:pt x="18747" y="8151"/>
                    <a:pt x="19970" y="6928"/>
                    <a:pt x="21192" y="5706"/>
                  </a:cubicBezTo>
                  <a:cubicBezTo>
                    <a:pt x="21192" y="5706"/>
                    <a:pt x="21600" y="5298"/>
                    <a:pt x="21600" y="5298"/>
                  </a:cubicBezTo>
                  <a:cubicBezTo>
                    <a:pt x="18747" y="3261"/>
                    <a:pt x="15079" y="1630"/>
                    <a:pt x="11819" y="0"/>
                  </a:cubicBezTo>
                  <a:cubicBezTo>
                    <a:pt x="8966" y="8559"/>
                    <a:pt x="4891" y="15894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" name="Freeform: Shape 111"/>
            <p:cNvSpPr/>
            <p:nvPr/>
          </p:nvSpPr>
          <p:spPr>
            <a:xfrm>
              <a:off x="227962" y="227961"/>
              <a:ext cx="95794" cy="6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971"/>
                  </a:lnTo>
                  <a:cubicBezTo>
                    <a:pt x="6835" y="17357"/>
                    <a:pt x="13397" y="18900"/>
                    <a:pt x="19413" y="21600"/>
                  </a:cubicBezTo>
                  <a:cubicBezTo>
                    <a:pt x="20780" y="14657"/>
                    <a:pt x="21600" y="7714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" name="Freeform: Shape 112"/>
            <p:cNvSpPr/>
            <p:nvPr/>
          </p:nvSpPr>
          <p:spPr>
            <a:xfrm>
              <a:off x="227962" y="137019"/>
              <a:ext cx="95794" cy="6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13" y="0"/>
                  </a:moveTo>
                  <a:cubicBezTo>
                    <a:pt x="13397" y="2700"/>
                    <a:pt x="6835" y="4243"/>
                    <a:pt x="0" y="4629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3886"/>
                    <a:pt x="20780" y="6557"/>
                    <a:pt x="194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" name="Freeform: Shape 113"/>
            <p:cNvSpPr/>
            <p:nvPr/>
          </p:nvSpPr>
          <p:spPr>
            <a:xfrm>
              <a:off x="124894" y="25463"/>
              <a:ext cx="78818" cy="10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71"/>
                  </a:moveTo>
                  <a:cubicBezTo>
                    <a:pt x="6646" y="20314"/>
                    <a:pt x="13957" y="21343"/>
                    <a:pt x="21600" y="21600"/>
                  </a:cubicBezTo>
                  <a:lnTo>
                    <a:pt x="21600" y="0"/>
                  </a:lnTo>
                  <a:cubicBezTo>
                    <a:pt x="12628" y="1543"/>
                    <a:pt x="4652" y="8743"/>
                    <a:pt x="0" y="1877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" name="Freeform: Shape 114"/>
            <p:cNvSpPr/>
            <p:nvPr/>
          </p:nvSpPr>
          <p:spPr>
            <a:xfrm>
              <a:off x="227962" y="25463"/>
              <a:ext cx="78818" cy="10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643" y="21340"/>
                    <a:pt x="14954" y="20299"/>
                    <a:pt x="21600" y="18737"/>
                  </a:cubicBezTo>
                  <a:cubicBezTo>
                    <a:pt x="16948" y="8848"/>
                    <a:pt x="8972" y="156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" name="Freeform: Shape 115"/>
            <p:cNvSpPr/>
            <p:nvPr/>
          </p:nvSpPr>
          <p:spPr>
            <a:xfrm>
              <a:off x="294653" y="41227"/>
              <a:ext cx="65480" cy="6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616"/>
                  </a:moveTo>
                  <a:cubicBezTo>
                    <a:pt x="21600" y="16616"/>
                    <a:pt x="21200" y="16200"/>
                    <a:pt x="21200" y="16200"/>
                  </a:cubicBezTo>
                  <a:cubicBezTo>
                    <a:pt x="20000" y="14954"/>
                    <a:pt x="18800" y="13708"/>
                    <a:pt x="17600" y="12462"/>
                  </a:cubicBezTo>
                  <a:cubicBezTo>
                    <a:pt x="17200" y="12046"/>
                    <a:pt x="16400" y="11631"/>
                    <a:pt x="16000" y="11215"/>
                  </a:cubicBezTo>
                  <a:cubicBezTo>
                    <a:pt x="14800" y="10385"/>
                    <a:pt x="14000" y="9554"/>
                    <a:pt x="12800" y="8723"/>
                  </a:cubicBezTo>
                  <a:cubicBezTo>
                    <a:pt x="12000" y="8308"/>
                    <a:pt x="11200" y="7477"/>
                    <a:pt x="10400" y="7062"/>
                  </a:cubicBezTo>
                  <a:cubicBezTo>
                    <a:pt x="9600" y="6231"/>
                    <a:pt x="8400" y="5815"/>
                    <a:pt x="7600" y="4985"/>
                  </a:cubicBezTo>
                  <a:cubicBezTo>
                    <a:pt x="6800" y="3738"/>
                    <a:pt x="6000" y="3323"/>
                    <a:pt x="4800" y="2492"/>
                  </a:cubicBezTo>
                  <a:cubicBezTo>
                    <a:pt x="4000" y="2077"/>
                    <a:pt x="3200" y="1661"/>
                    <a:pt x="2400" y="1246"/>
                  </a:cubicBezTo>
                  <a:cubicBezTo>
                    <a:pt x="1600" y="831"/>
                    <a:pt x="800" y="416"/>
                    <a:pt x="0" y="0"/>
                  </a:cubicBezTo>
                  <a:cubicBezTo>
                    <a:pt x="4800" y="5815"/>
                    <a:pt x="8800" y="13292"/>
                    <a:pt x="11600" y="21600"/>
                  </a:cubicBezTo>
                  <a:cubicBezTo>
                    <a:pt x="15200" y="20354"/>
                    <a:pt x="18400" y="18693"/>
                    <a:pt x="21600" y="1661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" name="Freeform: Shape 116"/>
            <p:cNvSpPr/>
            <p:nvPr/>
          </p:nvSpPr>
          <p:spPr>
            <a:xfrm>
              <a:off x="337093" y="107917"/>
              <a:ext cx="69117" cy="9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48"/>
                  </a:moveTo>
                  <a:cubicBezTo>
                    <a:pt x="1895" y="9843"/>
                    <a:pt x="3032" y="15585"/>
                    <a:pt x="3411" y="21600"/>
                  </a:cubicBezTo>
                  <a:lnTo>
                    <a:pt x="21600" y="21600"/>
                  </a:lnTo>
                  <a:cubicBezTo>
                    <a:pt x="20842" y="13671"/>
                    <a:pt x="17432" y="6289"/>
                    <a:pt x="11368" y="0"/>
                  </a:cubicBezTo>
                  <a:cubicBezTo>
                    <a:pt x="8337" y="1914"/>
                    <a:pt x="4168" y="3281"/>
                    <a:pt x="0" y="464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" name="Freeform: Shape 117"/>
            <p:cNvSpPr/>
            <p:nvPr/>
          </p:nvSpPr>
          <p:spPr>
            <a:xfrm>
              <a:off x="227962" y="305565"/>
              <a:ext cx="78818" cy="10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8972" y="20039"/>
                    <a:pt x="16948" y="13012"/>
                    <a:pt x="21600" y="2602"/>
                  </a:cubicBezTo>
                  <a:cubicBezTo>
                    <a:pt x="14954" y="1041"/>
                    <a:pt x="7643" y="2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" name="Freeform: Shape 118"/>
            <p:cNvSpPr/>
            <p:nvPr/>
          </p:nvSpPr>
          <p:spPr>
            <a:xfrm>
              <a:off x="337093" y="227961"/>
              <a:ext cx="69117" cy="9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25"/>
                  </a:moveTo>
                  <a:cubicBezTo>
                    <a:pt x="4168" y="18592"/>
                    <a:pt x="7958" y="19959"/>
                    <a:pt x="11368" y="21600"/>
                  </a:cubicBezTo>
                  <a:cubicBezTo>
                    <a:pt x="17053" y="15311"/>
                    <a:pt x="20842" y="7929"/>
                    <a:pt x="21600" y="0"/>
                  </a:cubicBezTo>
                  <a:lnTo>
                    <a:pt x="3411" y="0"/>
                  </a:lnTo>
                  <a:cubicBezTo>
                    <a:pt x="3411" y="6015"/>
                    <a:pt x="2274" y="11757"/>
                    <a:pt x="0" y="1722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5" name="Group 245"/>
          <p:cNvGrpSpPr/>
          <p:nvPr/>
        </p:nvGrpSpPr>
        <p:grpSpPr>
          <a:xfrm>
            <a:off x="3657851" y="4223277"/>
            <a:ext cx="470477" cy="470477"/>
            <a:chOff x="0" y="0"/>
            <a:chExt cx="470476" cy="470476"/>
          </a:xfrm>
        </p:grpSpPr>
        <p:sp>
          <p:nvSpPr>
            <p:cNvPr id="186" name="Freeform: Shape 120"/>
            <p:cNvSpPr/>
            <p:nvPr/>
          </p:nvSpPr>
          <p:spPr>
            <a:xfrm>
              <a:off x="180054" y="121255"/>
              <a:ext cx="112175" cy="22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9998" y="16229"/>
                  </a:moveTo>
                  <a:cubicBezTo>
                    <a:pt x="6322" y="16229"/>
                    <a:pt x="4713" y="15886"/>
                    <a:pt x="3335" y="15657"/>
                  </a:cubicBezTo>
                  <a:cubicBezTo>
                    <a:pt x="2186" y="15429"/>
                    <a:pt x="807" y="15657"/>
                    <a:pt x="347" y="16229"/>
                  </a:cubicBezTo>
                  <a:cubicBezTo>
                    <a:pt x="-112" y="16800"/>
                    <a:pt x="347" y="17486"/>
                    <a:pt x="1496" y="17714"/>
                  </a:cubicBezTo>
                  <a:cubicBezTo>
                    <a:pt x="3335" y="18171"/>
                    <a:pt x="5403" y="18400"/>
                    <a:pt x="7930" y="18514"/>
                  </a:cubicBezTo>
                  <a:lnTo>
                    <a:pt x="7930" y="20457"/>
                  </a:lnTo>
                  <a:cubicBezTo>
                    <a:pt x="7930" y="21143"/>
                    <a:pt x="8850" y="21600"/>
                    <a:pt x="10228" y="21600"/>
                  </a:cubicBezTo>
                  <a:cubicBezTo>
                    <a:pt x="11607" y="21600"/>
                    <a:pt x="12526" y="21143"/>
                    <a:pt x="12526" y="20457"/>
                  </a:cubicBezTo>
                  <a:lnTo>
                    <a:pt x="12526" y="18514"/>
                  </a:lnTo>
                  <a:cubicBezTo>
                    <a:pt x="14364" y="18400"/>
                    <a:pt x="16892" y="17943"/>
                    <a:pt x="18730" y="17029"/>
                  </a:cubicBezTo>
                  <a:cubicBezTo>
                    <a:pt x="20339" y="16229"/>
                    <a:pt x="21258" y="15086"/>
                    <a:pt x="21258" y="13829"/>
                  </a:cubicBezTo>
                  <a:cubicBezTo>
                    <a:pt x="21258" y="9943"/>
                    <a:pt x="14824" y="9486"/>
                    <a:pt x="12066" y="9371"/>
                  </a:cubicBezTo>
                  <a:cubicBezTo>
                    <a:pt x="9539" y="9143"/>
                    <a:pt x="7011" y="8914"/>
                    <a:pt x="5633" y="8457"/>
                  </a:cubicBezTo>
                  <a:cubicBezTo>
                    <a:pt x="5173" y="8229"/>
                    <a:pt x="4484" y="7429"/>
                    <a:pt x="4943" y="6629"/>
                  </a:cubicBezTo>
                  <a:cubicBezTo>
                    <a:pt x="5173" y="5943"/>
                    <a:pt x="5862" y="5486"/>
                    <a:pt x="7241" y="5257"/>
                  </a:cubicBezTo>
                  <a:cubicBezTo>
                    <a:pt x="8390" y="5029"/>
                    <a:pt x="9309" y="4914"/>
                    <a:pt x="10228" y="4914"/>
                  </a:cubicBezTo>
                  <a:cubicBezTo>
                    <a:pt x="10228" y="4914"/>
                    <a:pt x="10228" y="4914"/>
                    <a:pt x="10228" y="4914"/>
                  </a:cubicBezTo>
                  <a:cubicBezTo>
                    <a:pt x="10228" y="4914"/>
                    <a:pt x="10458" y="4914"/>
                    <a:pt x="10458" y="4914"/>
                  </a:cubicBezTo>
                  <a:cubicBezTo>
                    <a:pt x="13215" y="4800"/>
                    <a:pt x="15283" y="5371"/>
                    <a:pt x="15513" y="5371"/>
                  </a:cubicBezTo>
                  <a:cubicBezTo>
                    <a:pt x="16662" y="5714"/>
                    <a:pt x="18041" y="5486"/>
                    <a:pt x="18501" y="4914"/>
                  </a:cubicBezTo>
                  <a:cubicBezTo>
                    <a:pt x="19190" y="4343"/>
                    <a:pt x="18730" y="3657"/>
                    <a:pt x="17581" y="3314"/>
                  </a:cubicBezTo>
                  <a:cubicBezTo>
                    <a:pt x="17352" y="3314"/>
                    <a:pt x="15513" y="2743"/>
                    <a:pt x="12526" y="2629"/>
                  </a:cubicBezTo>
                  <a:lnTo>
                    <a:pt x="12526" y="1143"/>
                  </a:lnTo>
                  <a:cubicBezTo>
                    <a:pt x="12526" y="457"/>
                    <a:pt x="11607" y="0"/>
                    <a:pt x="10228" y="0"/>
                  </a:cubicBezTo>
                  <a:cubicBezTo>
                    <a:pt x="8850" y="0"/>
                    <a:pt x="7930" y="457"/>
                    <a:pt x="7930" y="1143"/>
                  </a:cubicBezTo>
                  <a:lnTo>
                    <a:pt x="7930" y="2743"/>
                  </a:lnTo>
                  <a:cubicBezTo>
                    <a:pt x="7011" y="2857"/>
                    <a:pt x="6322" y="2971"/>
                    <a:pt x="5403" y="3086"/>
                  </a:cubicBezTo>
                  <a:cubicBezTo>
                    <a:pt x="2415" y="3657"/>
                    <a:pt x="577" y="4800"/>
                    <a:pt x="118" y="6286"/>
                  </a:cubicBezTo>
                  <a:cubicBezTo>
                    <a:pt x="-342" y="7771"/>
                    <a:pt x="577" y="9486"/>
                    <a:pt x="2415" y="10171"/>
                  </a:cubicBezTo>
                  <a:cubicBezTo>
                    <a:pt x="4713" y="11086"/>
                    <a:pt x="7701" y="11429"/>
                    <a:pt x="11147" y="11657"/>
                  </a:cubicBezTo>
                  <a:cubicBezTo>
                    <a:pt x="14824" y="11886"/>
                    <a:pt x="16432" y="12343"/>
                    <a:pt x="16432" y="13943"/>
                  </a:cubicBezTo>
                  <a:cubicBezTo>
                    <a:pt x="16432" y="14629"/>
                    <a:pt x="15973" y="15086"/>
                    <a:pt x="15283" y="15429"/>
                  </a:cubicBezTo>
                  <a:cubicBezTo>
                    <a:pt x="13905" y="16000"/>
                    <a:pt x="11607" y="16229"/>
                    <a:pt x="9998" y="16229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Freeform: Shape 121"/>
            <p:cNvSpPr/>
            <p:nvPr/>
          </p:nvSpPr>
          <p:spPr>
            <a:xfrm>
              <a:off x="-1" y="-1"/>
              <a:ext cx="470478" cy="47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57" y="21600"/>
                    <a:pt x="21600" y="16757"/>
                    <a:pt x="21600" y="10800"/>
                  </a:cubicBezTo>
                  <a:cubicBezTo>
                    <a:pt x="21600" y="4843"/>
                    <a:pt x="16757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7"/>
                    <a:pt x="4843" y="21600"/>
                    <a:pt x="10800" y="21600"/>
                  </a:cubicBezTo>
                  <a:close/>
                  <a:moveTo>
                    <a:pt x="6680" y="19540"/>
                  </a:moveTo>
                  <a:cubicBezTo>
                    <a:pt x="5845" y="19151"/>
                    <a:pt x="5066" y="18649"/>
                    <a:pt x="4398" y="18037"/>
                  </a:cubicBezTo>
                  <a:lnTo>
                    <a:pt x="5122" y="17313"/>
                  </a:lnTo>
                  <a:cubicBezTo>
                    <a:pt x="5734" y="17814"/>
                    <a:pt x="6402" y="18260"/>
                    <a:pt x="7070" y="18594"/>
                  </a:cubicBezTo>
                  <a:lnTo>
                    <a:pt x="6680" y="19540"/>
                  </a:lnTo>
                  <a:close/>
                  <a:moveTo>
                    <a:pt x="10243" y="20487"/>
                  </a:moveTo>
                  <a:cubicBezTo>
                    <a:pt x="9353" y="20431"/>
                    <a:pt x="8518" y="20264"/>
                    <a:pt x="7682" y="19986"/>
                  </a:cubicBezTo>
                  <a:lnTo>
                    <a:pt x="8072" y="19039"/>
                  </a:lnTo>
                  <a:cubicBezTo>
                    <a:pt x="8740" y="19262"/>
                    <a:pt x="9464" y="19429"/>
                    <a:pt x="10243" y="19429"/>
                  </a:cubicBezTo>
                  <a:lnTo>
                    <a:pt x="10243" y="20487"/>
                  </a:lnTo>
                  <a:close/>
                  <a:moveTo>
                    <a:pt x="11357" y="20487"/>
                  </a:moveTo>
                  <a:lnTo>
                    <a:pt x="11357" y="19485"/>
                  </a:lnTo>
                  <a:cubicBezTo>
                    <a:pt x="12192" y="19429"/>
                    <a:pt x="12915" y="19262"/>
                    <a:pt x="13695" y="19039"/>
                  </a:cubicBezTo>
                  <a:lnTo>
                    <a:pt x="14085" y="19986"/>
                  </a:lnTo>
                  <a:cubicBezTo>
                    <a:pt x="13194" y="20208"/>
                    <a:pt x="12303" y="20431"/>
                    <a:pt x="11357" y="20487"/>
                  </a:cubicBezTo>
                  <a:close/>
                  <a:moveTo>
                    <a:pt x="15087" y="19485"/>
                  </a:moveTo>
                  <a:lnTo>
                    <a:pt x="14697" y="18538"/>
                  </a:lnTo>
                  <a:cubicBezTo>
                    <a:pt x="15365" y="18204"/>
                    <a:pt x="15977" y="17814"/>
                    <a:pt x="16534" y="17313"/>
                  </a:cubicBezTo>
                  <a:lnTo>
                    <a:pt x="17258" y="18037"/>
                  </a:lnTo>
                  <a:cubicBezTo>
                    <a:pt x="16590" y="18594"/>
                    <a:pt x="15866" y="19095"/>
                    <a:pt x="15087" y="19485"/>
                  </a:cubicBezTo>
                  <a:close/>
                  <a:moveTo>
                    <a:pt x="18037" y="17258"/>
                  </a:moveTo>
                  <a:lnTo>
                    <a:pt x="17313" y="16534"/>
                  </a:lnTo>
                  <a:cubicBezTo>
                    <a:pt x="17814" y="15922"/>
                    <a:pt x="18260" y="15254"/>
                    <a:pt x="18594" y="14586"/>
                  </a:cubicBezTo>
                  <a:lnTo>
                    <a:pt x="19540" y="14975"/>
                  </a:lnTo>
                  <a:cubicBezTo>
                    <a:pt x="19151" y="15755"/>
                    <a:pt x="18649" y="16534"/>
                    <a:pt x="18037" y="17258"/>
                  </a:cubicBezTo>
                  <a:close/>
                  <a:moveTo>
                    <a:pt x="19986" y="13918"/>
                  </a:moveTo>
                  <a:lnTo>
                    <a:pt x="19039" y="13528"/>
                  </a:lnTo>
                  <a:cubicBezTo>
                    <a:pt x="19262" y="12860"/>
                    <a:pt x="19429" y="12136"/>
                    <a:pt x="19429" y="11357"/>
                  </a:cubicBezTo>
                  <a:lnTo>
                    <a:pt x="20431" y="11357"/>
                  </a:lnTo>
                  <a:cubicBezTo>
                    <a:pt x="20431" y="12247"/>
                    <a:pt x="20264" y="13082"/>
                    <a:pt x="19986" y="13918"/>
                  </a:cubicBezTo>
                  <a:close/>
                  <a:moveTo>
                    <a:pt x="20487" y="10243"/>
                  </a:moveTo>
                  <a:lnTo>
                    <a:pt x="19485" y="10243"/>
                  </a:lnTo>
                  <a:cubicBezTo>
                    <a:pt x="19429" y="9408"/>
                    <a:pt x="19262" y="8685"/>
                    <a:pt x="19039" y="7905"/>
                  </a:cubicBezTo>
                  <a:lnTo>
                    <a:pt x="19986" y="7515"/>
                  </a:lnTo>
                  <a:cubicBezTo>
                    <a:pt x="20208" y="8406"/>
                    <a:pt x="20431" y="9297"/>
                    <a:pt x="20487" y="10243"/>
                  </a:cubicBezTo>
                  <a:close/>
                  <a:moveTo>
                    <a:pt x="18037" y="4342"/>
                  </a:moveTo>
                  <a:cubicBezTo>
                    <a:pt x="18594" y="5010"/>
                    <a:pt x="19095" y="5734"/>
                    <a:pt x="19485" y="6513"/>
                  </a:cubicBezTo>
                  <a:lnTo>
                    <a:pt x="18538" y="6903"/>
                  </a:lnTo>
                  <a:cubicBezTo>
                    <a:pt x="18204" y="6235"/>
                    <a:pt x="17814" y="5623"/>
                    <a:pt x="17313" y="5066"/>
                  </a:cubicBezTo>
                  <a:lnTo>
                    <a:pt x="18037" y="4342"/>
                  </a:lnTo>
                  <a:close/>
                  <a:moveTo>
                    <a:pt x="14920" y="2060"/>
                  </a:moveTo>
                  <a:cubicBezTo>
                    <a:pt x="15755" y="2449"/>
                    <a:pt x="16534" y="2951"/>
                    <a:pt x="17202" y="3563"/>
                  </a:cubicBezTo>
                  <a:lnTo>
                    <a:pt x="16478" y="4287"/>
                  </a:lnTo>
                  <a:cubicBezTo>
                    <a:pt x="15866" y="3786"/>
                    <a:pt x="15198" y="3340"/>
                    <a:pt x="14530" y="3006"/>
                  </a:cubicBezTo>
                  <a:lnTo>
                    <a:pt x="14920" y="2060"/>
                  </a:lnTo>
                  <a:close/>
                  <a:moveTo>
                    <a:pt x="11357" y="1169"/>
                  </a:moveTo>
                  <a:cubicBezTo>
                    <a:pt x="12247" y="1169"/>
                    <a:pt x="13082" y="1336"/>
                    <a:pt x="13918" y="1614"/>
                  </a:cubicBezTo>
                  <a:lnTo>
                    <a:pt x="13528" y="2561"/>
                  </a:lnTo>
                  <a:cubicBezTo>
                    <a:pt x="12860" y="2338"/>
                    <a:pt x="12136" y="2171"/>
                    <a:pt x="11357" y="2171"/>
                  </a:cubicBezTo>
                  <a:lnTo>
                    <a:pt x="11357" y="1169"/>
                  </a:lnTo>
                  <a:close/>
                  <a:moveTo>
                    <a:pt x="18371" y="10800"/>
                  </a:moveTo>
                  <a:cubicBezTo>
                    <a:pt x="18371" y="14975"/>
                    <a:pt x="14975" y="18371"/>
                    <a:pt x="10800" y="18371"/>
                  </a:cubicBezTo>
                  <a:cubicBezTo>
                    <a:pt x="6625" y="18371"/>
                    <a:pt x="3229" y="14975"/>
                    <a:pt x="3229" y="10800"/>
                  </a:cubicBezTo>
                  <a:cubicBezTo>
                    <a:pt x="3229" y="6625"/>
                    <a:pt x="6625" y="3229"/>
                    <a:pt x="10800" y="3229"/>
                  </a:cubicBezTo>
                  <a:cubicBezTo>
                    <a:pt x="14975" y="3229"/>
                    <a:pt x="18371" y="6625"/>
                    <a:pt x="18371" y="10800"/>
                  </a:cubicBezTo>
                  <a:close/>
                  <a:moveTo>
                    <a:pt x="10243" y="1169"/>
                  </a:moveTo>
                  <a:lnTo>
                    <a:pt x="10243" y="2171"/>
                  </a:lnTo>
                  <a:cubicBezTo>
                    <a:pt x="9408" y="2227"/>
                    <a:pt x="8685" y="2394"/>
                    <a:pt x="7905" y="2617"/>
                  </a:cubicBezTo>
                  <a:lnTo>
                    <a:pt x="7515" y="1670"/>
                  </a:lnTo>
                  <a:cubicBezTo>
                    <a:pt x="8406" y="1392"/>
                    <a:pt x="9297" y="1169"/>
                    <a:pt x="10243" y="1169"/>
                  </a:cubicBezTo>
                  <a:close/>
                  <a:moveTo>
                    <a:pt x="6513" y="2115"/>
                  </a:moveTo>
                  <a:lnTo>
                    <a:pt x="6903" y="3062"/>
                  </a:lnTo>
                  <a:cubicBezTo>
                    <a:pt x="6235" y="3396"/>
                    <a:pt x="5623" y="3786"/>
                    <a:pt x="5066" y="4287"/>
                  </a:cubicBezTo>
                  <a:lnTo>
                    <a:pt x="4342" y="3563"/>
                  </a:lnTo>
                  <a:cubicBezTo>
                    <a:pt x="5010" y="3006"/>
                    <a:pt x="5734" y="2505"/>
                    <a:pt x="6513" y="2115"/>
                  </a:cubicBezTo>
                  <a:close/>
                  <a:moveTo>
                    <a:pt x="3563" y="4342"/>
                  </a:moveTo>
                  <a:lnTo>
                    <a:pt x="4287" y="5066"/>
                  </a:lnTo>
                  <a:cubicBezTo>
                    <a:pt x="3786" y="5678"/>
                    <a:pt x="3340" y="6346"/>
                    <a:pt x="3006" y="7014"/>
                  </a:cubicBezTo>
                  <a:lnTo>
                    <a:pt x="2060" y="6680"/>
                  </a:lnTo>
                  <a:cubicBezTo>
                    <a:pt x="2449" y="5845"/>
                    <a:pt x="2951" y="5066"/>
                    <a:pt x="3563" y="4342"/>
                  </a:cubicBezTo>
                  <a:close/>
                  <a:moveTo>
                    <a:pt x="1614" y="7682"/>
                  </a:moveTo>
                  <a:lnTo>
                    <a:pt x="2561" y="8072"/>
                  </a:lnTo>
                  <a:cubicBezTo>
                    <a:pt x="2338" y="8740"/>
                    <a:pt x="2171" y="9464"/>
                    <a:pt x="2171" y="10243"/>
                  </a:cubicBezTo>
                  <a:lnTo>
                    <a:pt x="1169" y="10243"/>
                  </a:lnTo>
                  <a:cubicBezTo>
                    <a:pt x="1169" y="9353"/>
                    <a:pt x="1336" y="8518"/>
                    <a:pt x="1614" y="7682"/>
                  </a:cubicBezTo>
                  <a:close/>
                  <a:moveTo>
                    <a:pt x="1169" y="11357"/>
                  </a:moveTo>
                  <a:lnTo>
                    <a:pt x="2171" y="11357"/>
                  </a:lnTo>
                  <a:cubicBezTo>
                    <a:pt x="2227" y="12136"/>
                    <a:pt x="2394" y="12915"/>
                    <a:pt x="2617" y="13695"/>
                  </a:cubicBezTo>
                  <a:lnTo>
                    <a:pt x="1670" y="14085"/>
                  </a:lnTo>
                  <a:cubicBezTo>
                    <a:pt x="1392" y="13194"/>
                    <a:pt x="1169" y="12303"/>
                    <a:pt x="1169" y="11357"/>
                  </a:cubicBezTo>
                  <a:close/>
                  <a:moveTo>
                    <a:pt x="3062" y="14697"/>
                  </a:moveTo>
                  <a:cubicBezTo>
                    <a:pt x="3396" y="15365"/>
                    <a:pt x="3786" y="15977"/>
                    <a:pt x="4287" y="16534"/>
                  </a:cubicBezTo>
                  <a:lnTo>
                    <a:pt x="3563" y="17258"/>
                  </a:lnTo>
                  <a:cubicBezTo>
                    <a:pt x="3006" y="16590"/>
                    <a:pt x="2505" y="15866"/>
                    <a:pt x="2115" y="15087"/>
                  </a:cubicBezTo>
                  <a:lnTo>
                    <a:pt x="3062" y="14697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Freeform: Shape 122"/>
            <p:cNvSpPr/>
            <p:nvPr/>
          </p:nvSpPr>
          <p:spPr>
            <a:xfrm>
              <a:off x="46077" y="320117"/>
              <a:ext cx="47291" cy="5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496"/>
                  </a:moveTo>
                  <a:cubicBezTo>
                    <a:pt x="16615" y="10800"/>
                    <a:pt x="12738" y="5635"/>
                    <a:pt x="9416" y="0"/>
                  </a:cubicBezTo>
                  <a:lnTo>
                    <a:pt x="0" y="3287"/>
                  </a:lnTo>
                  <a:cubicBezTo>
                    <a:pt x="3877" y="9861"/>
                    <a:pt x="8862" y="15965"/>
                    <a:pt x="14400" y="21600"/>
                  </a:cubicBezTo>
                  <a:lnTo>
                    <a:pt x="21600" y="1549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Freeform: Shape 123"/>
            <p:cNvSpPr/>
            <p:nvPr/>
          </p:nvSpPr>
          <p:spPr>
            <a:xfrm>
              <a:off x="24251" y="167334"/>
              <a:ext cx="31528" cy="5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287"/>
                  </a:moveTo>
                  <a:lnTo>
                    <a:pt x="7477" y="0"/>
                  </a:lnTo>
                  <a:cubicBezTo>
                    <a:pt x="3323" y="6574"/>
                    <a:pt x="831" y="14087"/>
                    <a:pt x="0" y="21600"/>
                  </a:cubicBezTo>
                  <a:lnTo>
                    <a:pt x="14954" y="21600"/>
                  </a:lnTo>
                  <a:cubicBezTo>
                    <a:pt x="15785" y="15496"/>
                    <a:pt x="18276" y="9391"/>
                    <a:pt x="21600" y="328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Freeform: Shape 124"/>
            <p:cNvSpPr/>
            <p:nvPr/>
          </p:nvSpPr>
          <p:spPr>
            <a:xfrm>
              <a:off x="25463" y="247363"/>
              <a:ext cx="32740" cy="5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lnTo>
                    <a:pt x="0" y="0"/>
                  </a:lnTo>
                  <a:cubicBezTo>
                    <a:pt x="800" y="7494"/>
                    <a:pt x="3200" y="14547"/>
                    <a:pt x="8000" y="21600"/>
                  </a:cubicBezTo>
                  <a:lnTo>
                    <a:pt x="21600" y="18514"/>
                  </a:lnTo>
                  <a:cubicBezTo>
                    <a:pt x="16800" y="12783"/>
                    <a:pt x="14400" y="6612"/>
                    <a:pt x="14400" y="0"/>
                  </a:cubicBez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Freeform: Shape 125"/>
            <p:cNvSpPr/>
            <p:nvPr/>
          </p:nvSpPr>
          <p:spPr>
            <a:xfrm>
              <a:off x="377108" y="94580"/>
              <a:ext cx="47291" cy="5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313"/>
                  </a:moveTo>
                  <a:cubicBezTo>
                    <a:pt x="17723" y="11739"/>
                    <a:pt x="12738" y="5635"/>
                    <a:pt x="7200" y="0"/>
                  </a:cubicBezTo>
                  <a:lnTo>
                    <a:pt x="0" y="6104"/>
                  </a:lnTo>
                  <a:cubicBezTo>
                    <a:pt x="4985" y="10800"/>
                    <a:pt x="8862" y="15965"/>
                    <a:pt x="12184" y="21600"/>
                  </a:cubicBezTo>
                  <a:lnTo>
                    <a:pt x="21600" y="1831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Freeform: Shape 126"/>
            <p:cNvSpPr/>
            <p:nvPr/>
          </p:nvSpPr>
          <p:spPr>
            <a:xfrm>
              <a:off x="413485" y="163696"/>
              <a:ext cx="32740" cy="5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21600"/>
                  </a:moveTo>
                  <a:lnTo>
                    <a:pt x="21600" y="21600"/>
                  </a:lnTo>
                  <a:cubicBezTo>
                    <a:pt x="20800" y="14106"/>
                    <a:pt x="18400" y="7053"/>
                    <a:pt x="13600" y="0"/>
                  </a:cubicBezTo>
                  <a:lnTo>
                    <a:pt x="0" y="3086"/>
                  </a:lnTo>
                  <a:cubicBezTo>
                    <a:pt x="4000" y="9257"/>
                    <a:pt x="6400" y="15429"/>
                    <a:pt x="7200" y="21600"/>
                  </a:cubicBez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Freeform: Shape 127"/>
            <p:cNvSpPr/>
            <p:nvPr/>
          </p:nvSpPr>
          <p:spPr>
            <a:xfrm>
              <a:off x="44864" y="94580"/>
              <a:ext cx="48504" cy="5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50"/>
                  </a:moveTo>
                  <a:lnTo>
                    <a:pt x="14580" y="0"/>
                  </a:lnTo>
                  <a:cubicBezTo>
                    <a:pt x="8640" y="5400"/>
                    <a:pt x="3780" y="11700"/>
                    <a:pt x="0" y="18450"/>
                  </a:cubicBezTo>
                  <a:lnTo>
                    <a:pt x="9180" y="21600"/>
                  </a:lnTo>
                  <a:cubicBezTo>
                    <a:pt x="12420" y="16200"/>
                    <a:pt x="16740" y="10800"/>
                    <a:pt x="21600" y="5850"/>
                  </a:cubicBez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" name="Freeform: Shape 128"/>
            <p:cNvSpPr/>
            <p:nvPr/>
          </p:nvSpPr>
          <p:spPr>
            <a:xfrm>
              <a:off x="414697" y="247363"/>
              <a:ext cx="31528" cy="5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313"/>
                  </a:moveTo>
                  <a:lnTo>
                    <a:pt x="14123" y="21600"/>
                  </a:lnTo>
                  <a:cubicBezTo>
                    <a:pt x="18276" y="15026"/>
                    <a:pt x="20769" y="7513"/>
                    <a:pt x="21600" y="0"/>
                  </a:cubicBezTo>
                  <a:lnTo>
                    <a:pt x="6646" y="0"/>
                  </a:lnTo>
                  <a:cubicBezTo>
                    <a:pt x="5815" y="6574"/>
                    <a:pt x="3323" y="12678"/>
                    <a:pt x="0" y="1831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" name="Freeform: Shape 129"/>
            <p:cNvSpPr/>
            <p:nvPr/>
          </p:nvSpPr>
          <p:spPr>
            <a:xfrm>
              <a:off x="317692" y="44864"/>
              <a:ext cx="58204" cy="4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580"/>
                  </a:moveTo>
                  <a:cubicBezTo>
                    <a:pt x="16200" y="8640"/>
                    <a:pt x="9900" y="3780"/>
                    <a:pt x="3150" y="0"/>
                  </a:cubicBezTo>
                  <a:lnTo>
                    <a:pt x="0" y="9180"/>
                  </a:lnTo>
                  <a:cubicBezTo>
                    <a:pt x="5850" y="12420"/>
                    <a:pt x="11250" y="16740"/>
                    <a:pt x="15750" y="21600"/>
                  </a:cubicBezTo>
                  <a:lnTo>
                    <a:pt x="21600" y="14580"/>
                  </a:ln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Freeform: Shape 130"/>
            <p:cNvSpPr/>
            <p:nvPr/>
          </p:nvSpPr>
          <p:spPr>
            <a:xfrm>
              <a:off x="163696" y="24251"/>
              <a:ext cx="59417" cy="3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200"/>
                  </a:moveTo>
                  <a:lnTo>
                    <a:pt x="21600" y="0"/>
                  </a:lnTo>
                  <a:cubicBezTo>
                    <a:pt x="14106" y="800"/>
                    <a:pt x="7053" y="3200"/>
                    <a:pt x="0" y="8000"/>
                  </a:cubicBezTo>
                  <a:lnTo>
                    <a:pt x="3086" y="21600"/>
                  </a:lnTo>
                  <a:cubicBezTo>
                    <a:pt x="9257" y="17600"/>
                    <a:pt x="15429" y="15200"/>
                    <a:pt x="21600" y="15200"/>
                  </a:cubicBez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" name="Freeform: Shape 131"/>
            <p:cNvSpPr/>
            <p:nvPr/>
          </p:nvSpPr>
          <p:spPr>
            <a:xfrm>
              <a:off x="94580" y="46077"/>
              <a:ext cx="55779" cy="4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16"/>
                  </a:moveTo>
                  <a:lnTo>
                    <a:pt x="18313" y="0"/>
                  </a:lnTo>
                  <a:cubicBezTo>
                    <a:pt x="11739" y="3877"/>
                    <a:pt x="5635" y="8862"/>
                    <a:pt x="0" y="14400"/>
                  </a:cubicBezTo>
                  <a:lnTo>
                    <a:pt x="6104" y="21600"/>
                  </a:lnTo>
                  <a:cubicBezTo>
                    <a:pt x="10800" y="16615"/>
                    <a:pt x="15965" y="12738"/>
                    <a:pt x="21600" y="941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" name="Freeform: Shape 132"/>
            <p:cNvSpPr/>
            <p:nvPr/>
          </p:nvSpPr>
          <p:spPr>
            <a:xfrm>
              <a:off x="70328" y="70328"/>
              <a:ext cx="329819" cy="32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16756"/>
                    <a:pt x="4844" y="21600"/>
                    <a:pt x="10800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4"/>
                    <a:pt x="16756" y="0"/>
                    <a:pt x="10800" y="0"/>
                  </a:cubicBezTo>
                  <a:cubicBezTo>
                    <a:pt x="4844" y="0"/>
                    <a:pt x="0" y="4844"/>
                    <a:pt x="0" y="10800"/>
                  </a:cubicBezTo>
                  <a:close/>
                  <a:moveTo>
                    <a:pt x="11038" y="11435"/>
                  </a:moveTo>
                  <a:cubicBezTo>
                    <a:pt x="9926" y="11276"/>
                    <a:pt x="8815" y="11038"/>
                    <a:pt x="8021" y="10403"/>
                  </a:cubicBezTo>
                  <a:cubicBezTo>
                    <a:pt x="7385" y="9847"/>
                    <a:pt x="7068" y="8735"/>
                    <a:pt x="7227" y="7703"/>
                  </a:cubicBezTo>
                  <a:cubicBezTo>
                    <a:pt x="7385" y="6671"/>
                    <a:pt x="8021" y="5876"/>
                    <a:pt x="9053" y="5479"/>
                  </a:cubicBezTo>
                  <a:cubicBezTo>
                    <a:pt x="9371" y="5400"/>
                    <a:pt x="9609" y="5241"/>
                    <a:pt x="9926" y="5241"/>
                  </a:cubicBezTo>
                  <a:lnTo>
                    <a:pt x="9926" y="4129"/>
                  </a:lnTo>
                  <a:cubicBezTo>
                    <a:pt x="9926" y="3653"/>
                    <a:pt x="10244" y="3335"/>
                    <a:pt x="10721" y="3335"/>
                  </a:cubicBezTo>
                  <a:cubicBezTo>
                    <a:pt x="11197" y="3335"/>
                    <a:pt x="11515" y="3653"/>
                    <a:pt x="11515" y="4129"/>
                  </a:cubicBezTo>
                  <a:lnTo>
                    <a:pt x="11515" y="5162"/>
                  </a:lnTo>
                  <a:cubicBezTo>
                    <a:pt x="12547" y="5241"/>
                    <a:pt x="13262" y="5638"/>
                    <a:pt x="13262" y="5638"/>
                  </a:cubicBezTo>
                  <a:cubicBezTo>
                    <a:pt x="13659" y="5876"/>
                    <a:pt x="13818" y="6353"/>
                    <a:pt x="13579" y="6750"/>
                  </a:cubicBezTo>
                  <a:cubicBezTo>
                    <a:pt x="13341" y="7147"/>
                    <a:pt x="12865" y="7306"/>
                    <a:pt x="12547" y="7068"/>
                  </a:cubicBezTo>
                  <a:cubicBezTo>
                    <a:pt x="12468" y="7068"/>
                    <a:pt x="11753" y="6671"/>
                    <a:pt x="10800" y="6750"/>
                  </a:cubicBezTo>
                  <a:cubicBezTo>
                    <a:pt x="10800" y="6750"/>
                    <a:pt x="10721" y="6750"/>
                    <a:pt x="10721" y="6750"/>
                  </a:cubicBezTo>
                  <a:cubicBezTo>
                    <a:pt x="10721" y="6750"/>
                    <a:pt x="10721" y="6750"/>
                    <a:pt x="10721" y="6750"/>
                  </a:cubicBezTo>
                  <a:cubicBezTo>
                    <a:pt x="10403" y="6750"/>
                    <a:pt x="10085" y="6829"/>
                    <a:pt x="9688" y="6988"/>
                  </a:cubicBezTo>
                  <a:cubicBezTo>
                    <a:pt x="9212" y="7147"/>
                    <a:pt x="8974" y="7465"/>
                    <a:pt x="8894" y="7941"/>
                  </a:cubicBezTo>
                  <a:cubicBezTo>
                    <a:pt x="8815" y="8497"/>
                    <a:pt x="9053" y="9132"/>
                    <a:pt x="9132" y="9212"/>
                  </a:cubicBezTo>
                  <a:cubicBezTo>
                    <a:pt x="9609" y="9609"/>
                    <a:pt x="10403" y="9768"/>
                    <a:pt x="11356" y="9847"/>
                  </a:cubicBezTo>
                  <a:cubicBezTo>
                    <a:pt x="12309" y="10006"/>
                    <a:pt x="14532" y="10324"/>
                    <a:pt x="14532" y="12944"/>
                  </a:cubicBezTo>
                  <a:cubicBezTo>
                    <a:pt x="14532" y="13818"/>
                    <a:pt x="14215" y="14532"/>
                    <a:pt x="13659" y="15168"/>
                  </a:cubicBezTo>
                  <a:cubicBezTo>
                    <a:pt x="13024" y="15803"/>
                    <a:pt x="12229" y="16041"/>
                    <a:pt x="11515" y="16200"/>
                  </a:cubicBezTo>
                  <a:lnTo>
                    <a:pt x="11515" y="17550"/>
                  </a:lnTo>
                  <a:cubicBezTo>
                    <a:pt x="11515" y="18027"/>
                    <a:pt x="11197" y="18344"/>
                    <a:pt x="10721" y="18344"/>
                  </a:cubicBezTo>
                  <a:cubicBezTo>
                    <a:pt x="10244" y="18344"/>
                    <a:pt x="9926" y="18027"/>
                    <a:pt x="9926" y="17550"/>
                  </a:cubicBezTo>
                  <a:lnTo>
                    <a:pt x="9926" y="16200"/>
                  </a:lnTo>
                  <a:cubicBezTo>
                    <a:pt x="9053" y="16121"/>
                    <a:pt x="8338" y="15962"/>
                    <a:pt x="7703" y="15644"/>
                  </a:cubicBezTo>
                  <a:cubicBezTo>
                    <a:pt x="7306" y="15485"/>
                    <a:pt x="7147" y="15009"/>
                    <a:pt x="7306" y="14612"/>
                  </a:cubicBezTo>
                  <a:cubicBezTo>
                    <a:pt x="7465" y="14215"/>
                    <a:pt x="7941" y="14056"/>
                    <a:pt x="8338" y="14215"/>
                  </a:cubicBezTo>
                  <a:cubicBezTo>
                    <a:pt x="8815" y="14453"/>
                    <a:pt x="9371" y="14612"/>
                    <a:pt x="10641" y="14612"/>
                  </a:cubicBezTo>
                  <a:cubicBezTo>
                    <a:pt x="11197" y="14612"/>
                    <a:pt x="11991" y="14453"/>
                    <a:pt x="12468" y="13976"/>
                  </a:cubicBezTo>
                  <a:cubicBezTo>
                    <a:pt x="12706" y="13738"/>
                    <a:pt x="12865" y="13341"/>
                    <a:pt x="12865" y="12944"/>
                  </a:cubicBezTo>
                  <a:cubicBezTo>
                    <a:pt x="12785" y="11832"/>
                    <a:pt x="12309" y="11594"/>
                    <a:pt x="11038" y="1143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Freeform: Shape 133"/>
            <p:cNvSpPr/>
            <p:nvPr/>
          </p:nvSpPr>
          <p:spPr>
            <a:xfrm>
              <a:off x="247363" y="24251"/>
              <a:ext cx="55779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776"/>
                  </a:moveTo>
                  <a:cubicBezTo>
                    <a:pt x="15026" y="3456"/>
                    <a:pt x="7513" y="864"/>
                    <a:pt x="0" y="0"/>
                  </a:cubicBezTo>
                  <a:lnTo>
                    <a:pt x="0" y="15552"/>
                  </a:lnTo>
                  <a:cubicBezTo>
                    <a:pt x="6574" y="16416"/>
                    <a:pt x="12678" y="18144"/>
                    <a:pt x="18313" y="21600"/>
                  </a:cubicBezTo>
                  <a:lnTo>
                    <a:pt x="21600" y="777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Freeform: Shape 134"/>
            <p:cNvSpPr/>
            <p:nvPr/>
          </p:nvSpPr>
          <p:spPr>
            <a:xfrm>
              <a:off x="377108" y="317692"/>
              <a:ext cx="48504" cy="5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50"/>
                  </a:moveTo>
                  <a:lnTo>
                    <a:pt x="7020" y="21600"/>
                  </a:lnTo>
                  <a:cubicBezTo>
                    <a:pt x="12960" y="16200"/>
                    <a:pt x="17820" y="9900"/>
                    <a:pt x="21600" y="3150"/>
                  </a:cubicBezTo>
                  <a:lnTo>
                    <a:pt x="12420" y="0"/>
                  </a:lnTo>
                  <a:cubicBezTo>
                    <a:pt x="9180" y="5400"/>
                    <a:pt x="4860" y="10800"/>
                    <a:pt x="0" y="15750"/>
                  </a:cubicBez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Freeform: Shape 135"/>
            <p:cNvSpPr/>
            <p:nvPr/>
          </p:nvSpPr>
          <p:spPr>
            <a:xfrm>
              <a:off x="247363" y="413485"/>
              <a:ext cx="59417" cy="3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lnTo>
                    <a:pt x="0" y="21600"/>
                  </a:lnTo>
                  <a:cubicBezTo>
                    <a:pt x="7494" y="20800"/>
                    <a:pt x="14547" y="18400"/>
                    <a:pt x="21600" y="13600"/>
                  </a:cubicBezTo>
                  <a:lnTo>
                    <a:pt x="18514" y="0"/>
                  </a:lnTo>
                  <a:cubicBezTo>
                    <a:pt x="12783" y="4000"/>
                    <a:pt x="6612" y="6400"/>
                    <a:pt x="0" y="7200"/>
                  </a:cubicBez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Freeform: Shape 136"/>
            <p:cNvSpPr/>
            <p:nvPr/>
          </p:nvSpPr>
          <p:spPr>
            <a:xfrm>
              <a:off x="167334" y="415910"/>
              <a:ext cx="55779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824"/>
                  </a:moveTo>
                  <a:cubicBezTo>
                    <a:pt x="6574" y="18144"/>
                    <a:pt x="14087" y="20736"/>
                    <a:pt x="21600" y="21600"/>
                  </a:cubicBezTo>
                  <a:lnTo>
                    <a:pt x="21600" y="6048"/>
                  </a:lnTo>
                  <a:cubicBezTo>
                    <a:pt x="15026" y="5184"/>
                    <a:pt x="8922" y="3456"/>
                    <a:pt x="3287" y="0"/>
                  </a:cubicBezTo>
                  <a:lnTo>
                    <a:pt x="0" y="13824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Freeform: Shape 137"/>
            <p:cNvSpPr/>
            <p:nvPr/>
          </p:nvSpPr>
          <p:spPr>
            <a:xfrm>
              <a:off x="94580" y="377108"/>
              <a:ext cx="58204" cy="4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20"/>
                  </a:moveTo>
                  <a:cubicBezTo>
                    <a:pt x="5400" y="12960"/>
                    <a:pt x="11700" y="17820"/>
                    <a:pt x="18450" y="21600"/>
                  </a:cubicBezTo>
                  <a:lnTo>
                    <a:pt x="21600" y="12420"/>
                  </a:lnTo>
                  <a:cubicBezTo>
                    <a:pt x="15750" y="9180"/>
                    <a:pt x="10350" y="4860"/>
                    <a:pt x="5850" y="0"/>
                  </a:cubicBezTo>
                  <a:lnTo>
                    <a:pt x="0" y="7020"/>
                  </a:lnTo>
                  <a:close/>
                </a:path>
              </a:pathLst>
            </a:custGeom>
            <a:solidFill>
              <a:srgbClr val="EFCA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Freeform: Shape 138"/>
            <p:cNvSpPr/>
            <p:nvPr/>
          </p:nvSpPr>
          <p:spPr>
            <a:xfrm>
              <a:off x="320117" y="377108"/>
              <a:ext cx="55779" cy="4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184"/>
                  </a:moveTo>
                  <a:lnTo>
                    <a:pt x="3287" y="21600"/>
                  </a:lnTo>
                  <a:cubicBezTo>
                    <a:pt x="9861" y="17723"/>
                    <a:pt x="15965" y="12738"/>
                    <a:pt x="21600" y="7200"/>
                  </a:cubicBezTo>
                  <a:lnTo>
                    <a:pt x="15496" y="0"/>
                  </a:lnTo>
                  <a:cubicBezTo>
                    <a:pt x="10800" y="4985"/>
                    <a:pt x="5635" y="8862"/>
                    <a:pt x="0" y="1218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5" name="Group 246"/>
          <p:cNvGrpSpPr/>
          <p:nvPr/>
        </p:nvGrpSpPr>
        <p:grpSpPr>
          <a:xfrm>
            <a:off x="5123848" y="4283905"/>
            <a:ext cx="492303" cy="355283"/>
            <a:chOff x="0" y="0"/>
            <a:chExt cx="492302" cy="355281"/>
          </a:xfrm>
        </p:grpSpPr>
        <p:sp>
          <p:nvSpPr>
            <p:cNvPr id="206" name="Freeform: Shape 140"/>
            <p:cNvSpPr/>
            <p:nvPr/>
          </p:nvSpPr>
          <p:spPr>
            <a:xfrm>
              <a:off x="113980" y="46076"/>
              <a:ext cx="265553" cy="26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4" y="9357"/>
                  </a:moveTo>
                  <a:cubicBezTo>
                    <a:pt x="21304" y="9158"/>
                    <a:pt x="21304" y="8959"/>
                    <a:pt x="21206" y="8859"/>
                  </a:cubicBezTo>
                  <a:cubicBezTo>
                    <a:pt x="21206" y="8660"/>
                    <a:pt x="21107" y="8461"/>
                    <a:pt x="21107" y="8361"/>
                  </a:cubicBezTo>
                  <a:cubicBezTo>
                    <a:pt x="21107" y="8262"/>
                    <a:pt x="21008" y="8063"/>
                    <a:pt x="21008" y="7963"/>
                  </a:cubicBezTo>
                  <a:cubicBezTo>
                    <a:pt x="20910" y="7764"/>
                    <a:pt x="20910" y="7565"/>
                    <a:pt x="20811" y="7366"/>
                  </a:cubicBezTo>
                  <a:cubicBezTo>
                    <a:pt x="20811" y="7266"/>
                    <a:pt x="20712" y="7067"/>
                    <a:pt x="20712" y="6968"/>
                  </a:cubicBezTo>
                  <a:cubicBezTo>
                    <a:pt x="20614" y="6769"/>
                    <a:pt x="20614" y="6570"/>
                    <a:pt x="20515" y="6470"/>
                  </a:cubicBezTo>
                  <a:cubicBezTo>
                    <a:pt x="20416" y="6271"/>
                    <a:pt x="20318" y="6072"/>
                    <a:pt x="20318" y="5972"/>
                  </a:cubicBezTo>
                  <a:cubicBezTo>
                    <a:pt x="20219" y="5773"/>
                    <a:pt x="20121" y="5674"/>
                    <a:pt x="20121" y="5475"/>
                  </a:cubicBezTo>
                  <a:cubicBezTo>
                    <a:pt x="20022" y="5276"/>
                    <a:pt x="19923" y="5176"/>
                    <a:pt x="19825" y="4977"/>
                  </a:cubicBezTo>
                  <a:cubicBezTo>
                    <a:pt x="19726" y="4877"/>
                    <a:pt x="19726" y="4778"/>
                    <a:pt x="19627" y="4579"/>
                  </a:cubicBezTo>
                  <a:cubicBezTo>
                    <a:pt x="19430" y="4380"/>
                    <a:pt x="19332" y="4181"/>
                    <a:pt x="19134" y="3982"/>
                  </a:cubicBezTo>
                  <a:cubicBezTo>
                    <a:pt x="19134" y="3982"/>
                    <a:pt x="19036" y="3882"/>
                    <a:pt x="19036" y="3882"/>
                  </a:cubicBezTo>
                  <a:cubicBezTo>
                    <a:pt x="19036" y="3882"/>
                    <a:pt x="19036" y="3782"/>
                    <a:pt x="18937" y="3782"/>
                  </a:cubicBezTo>
                  <a:cubicBezTo>
                    <a:pt x="18937" y="3782"/>
                    <a:pt x="18937" y="3782"/>
                    <a:pt x="18937" y="3782"/>
                  </a:cubicBezTo>
                  <a:cubicBezTo>
                    <a:pt x="16964" y="1493"/>
                    <a:pt x="14104" y="0"/>
                    <a:pt x="10849" y="0"/>
                  </a:cubicBezTo>
                  <a:cubicBezTo>
                    <a:pt x="7595" y="0"/>
                    <a:pt x="4734" y="1493"/>
                    <a:pt x="2762" y="3782"/>
                  </a:cubicBezTo>
                  <a:cubicBezTo>
                    <a:pt x="2762" y="3782"/>
                    <a:pt x="2762" y="3782"/>
                    <a:pt x="2762" y="3782"/>
                  </a:cubicBezTo>
                  <a:cubicBezTo>
                    <a:pt x="2762" y="3782"/>
                    <a:pt x="2762" y="3882"/>
                    <a:pt x="2663" y="3882"/>
                  </a:cubicBezTo>
                  <a:cubicBezTo>
                    <a:pt x="2663" y="3882"/>
                    <a:pt x="2663" y="3882"/>
                    <a:pt x="2564" y="3982"/>
                  </a:cubicBezTo>
                  <a:cubicBezTo>
                    <a:pt x="2367" y="4181"/>
                    <a:pt x="2170" y="4479"/>
                    <a:pt x="2071" y="4678"/>
                  </a:cubicBezTo>
                  <a:cubicBezTo>
                    <a:pt x="1973" y="4778"/>
                    <a:pt x="1973" y="4877"/>
                    <a:pt x="1874" y="4877"/>
                  </a:cubicBezTo>
                  <a:cubicBezTo>
                    <a:pt x="1677" y="5176"/>
                    <a:pt x="1578" y="5375"/>
                    <a:pt x="1479" y="5574"/>
                  </a:cubicBezTo>
                  <a:cubicBezTo>
                    <a:pt x="1381" y="5674"/>
                    <a:pt x="1381" y="5773"/>
                    <a:pt x="1282" y="5972"/>
                  </a:cubicBezTo>
                  <a:cubicBezTo>
                    <a:pt x="1184" y="6171"/>
                    <a:pt x="1085" y="6271"/>
                    <a:pt x="986" y="6470"/>
                  </a:cubicBezTo>
                  <a:cubicBezTo>
                    <a:pt x="888" y="6570"/>
                    <a:pt x="888" y="6769"/>
                    <a:pt x="789" y="6868"/>
                  </a:cubicBezTo>
                  <a:cubicBezTo>
                    <a:pt x="690" y="7067"/>
                    <a:pt x="690" y="7167"/>
                    <a:pt x="592" y="7366"/>
                  </a:cubicBezTo>
                  <a:cubicBezTo>
                    <a:pt x="493" y="7565"/>
                    <a:pt x="493" y="7665"/>
                    <a:pt x="493" y="7864"/>
                  </a:cubicBezTo>
                  <a:cubicBezTo>
                    <a:pt x="493" y="8063"/>
                    <a:pt x="394" y="8162"/>
                    <a:pt x="394" y="8361"/>
                  </a:cubicBezTo>
                  <a:cubicBezTo>
                    <a:pt x="394" y="8560"/>
                    <a:pt x="296" y="8660"/>
                    <a:pt x="296" y="8859"/>
                  </a:cubicBezTo>
                  <a:cubicBezTo>
                    <a:pt x="296" y="9058"/>
                    <a:pt x="197" y="9257"/>
                    <a:pt x="197" y="9456"/>
                  </a:cubicBezTo>
                  <a:cubicBezTo>
                    <a:pt x="197" y="9556"/>
                    <a:pt x="197" y="9755"/>
                    <a:pt x="99" y="9854"/>
                  </a:cubicBezTo>
                  <a:cubicBezTo>
                    <a:pt x="99" y="10153"/>
                    <a:pt x="0" y="10551"/>
                    <a:pt x="0" y="10850"/>
                  </a:cubicBezTo>
                  <a:cubicBezTo>
                    <a:pt x="0" y="11148"/>
                    <a:pt x="0" y="11547"/>
                    <a:pt x="99" y="11845"/>
                  </a:cubicBezTo>
                  <a:cubicBezTo>
                    <a:pt x="99" y="11945"/>
                    <a:pt x="99" y="12144"/>
                    <a:pt x="197" y="12243"/>
                  </a:cubicBezTo>
                  <a:cubicBezTo>
                    <a:pt x="197" y="12442"/>
                    <a:pt x="296" y="12641"/>
                    <a:pt x="296" y="12841"/>
                  </a:cubicBezTo>
                  <a:cubicBezTo>
                    <a:pt x="296" y="13040"/>
                    <a:pt x="394" y="13139"/>
                    <a:pt x="394" y="13338"/>
                  </a:cubicBezTo>
                  <a:cubicBezTo>
                    <a:pt x="394" y="13537"/>
                    <a:pt x="493" y="13736"/>
                    <a:pt x="493" y="13836"/>
                  </a:cubicBezTo>
                  <a:cubicBezTo>
                    <a:pt x="493" y="14035"/>
                    <a:pt x="592" y="14135"/>
                    <a:pt x="592" y="14234"/>
                  </a:cubicBezTo>
                  <a:cubicBezTo>
                    <a:pt x="690" y="14433"/>
                    <a:pt x="690" y="14632"/>
                    <a:pt x="789" y="14732"/>
                  </a:cubicBezTo>
                  <a:cubicBezTo>
                    <a:pt x="888" y="14831"/>
                    <a:pt x="888" y="15030"/>
                    <a:pt x="986" y="15130"/>
                  </a:cubicBezTo>
                  <a:cubicBezTo>
                    <a:pt x="1085" y="15329"/>
                    <a:pt x="1184" y="15528"/>
                    <a:pt x="1282" y="15727"/>
                  </a:cubicBezTo>
                  <a:cubicBezTo>
                    <a:pt x="1381" y="15827"/>
                    <a:pt x="1381" y="15926"/>
                    <a:pt x="1479" y="16026"/>
                  </a:cubicBezTo>
                  <a:cubicBezTo>
                    <a:pt x="1578" y="16225"/>
                    <a:pt x="1775" y="16523"/>
                    <a:pt x="1874" y="16723"/>
                  </a:cubicBezTo>
                  <a:cubicBezTo>
                    <a:pt x="1874" y="16822"/>
                    <a:pt x="1973" y="16822"/>
                    <a:pt x="1973" y="16922"/>
                  </a:cubicBezTo>
                  <a:cubicBezTo>
                    <a:pt x="2170" y="17220"/>
                    <a:pt x="2367" y="17519"/>
                    <a:pt x="2663" y="17817"/>
                  </a:cubicBezTo>
                  <a:cubicBezTo>
                    <a:pt x="2663" y="17817"/>
                    <a:pt x="2663" y="17817"/>
                    <a:pt x="2762" y="17817"/>
                  </a:cubicBezTo>
                  <a:cubicBezTo>
                    <a:pt x="4734" y="20107"/>
                    <a:pt x="7595" y="21600"/>
                    <a:pt x="10849" y="21600"/>
                  </a:cubicBezTo>
                  <a:cubicBezTo>
                    <a:pt x="14104" y="21600"/>
                    <a:pt x="16964" y="20107"/>
                    <a:pt x="18937" y="17817"/>
                  </a:cubicBezTo>
                  <a:cubicBezTo>
                    <a:pt x="18937" y="17817"/>
                    <a:pt x="18937" y="17817"/>
                    <a:pt x="18937" y="17817"/>
                  </a:cubicBezTo>
                  <a:cubicBezTo>
                    <a:pt x="19134" y="17519"/>
                    <a:pt x="19430" y="17220"/>
                    <a:pt x="19627" y="16922"/>
                  </a:cubicBezTo>
                  <a:cubicBezTo>
                    <a:pt x="19726" y="16822"/>
                    <a:pt x="19726" y="16723"/>
                    <a:pt x="19825" y="16623"/>
                  </a:cubicBezTo>
                  <a:cubicBezTo>
                    <a:pt x="19923" y="16424"/>
                    <a:pt x="20022" y="16225"/>
                    <a:pt x="20121" y="16026"/>
                  </a:cubicBezTo>
                  <a:cubicBezTo>
                    <a:pt x="20219" y="15926"/>
                    <a:pt x="20219" y="15727"/>
                    <a:pt x="20318" y="15628"/>
                  </a:cubicBezTo>
                  <a:cubicBezTo>
                    <a:pt x="20416" y="15429"/>
                    <a:pt x="20515" y="15329"/>
                    <a:pt x="20515" y="15130"/>
                  </a:cubicBezTo>
                  <a:cubicBezTo>
                    <a:pt x="20614" y="14931"/>
                    <a:pt x="20614" y="14831"/>
                    <a:pt x="20712" y="14632"/>
                  </a:cubicBezTo>
                  <a:cubicBezTo>
                    <a:pt x="20811" y="14533"/>
                    <a:pt x="20811" y="14334"/>
                    <a:pt x="20910" y="14234"/>
                  </a:cubicBezTo>
                  <a:cubicBezTo>
                    <a:pt x="21008" y="14035"/>
                    <a:pt x="21008" y="13935"/>
                    <a:pt x="21107" y="13736"/>
                  </a:cubicBezTo>
                  <a:cubicBezTo>
                    <a:pt x="21107" y="13637"/>
                    <a:pt x="21206" y="13438"/>
                    <a:pt x="21206" y="13239"/>
                  </a:cubicBezTo>
                  <a:cubicBezTo>
                    <a:pt x="21206" y="13040"/>
                    <a:pt x="21304" y="12940"/>
                    <a:pt x="21304" y="12741"/>
                  </a:cubicBezTo>
                  <a:cubicBezTo>
                    <a:pt x="21304" y="12542"/>
                    <a:pt x="21403" y="12343"/>
                    <a:pt x="21403" y="12144"/>
                  </a:cubicBezTo>
                  <a:cubicBezTo>
                    <a:pt x="21403" y="12044"/>
                    <a:pt x="21403" y="11845"/>
                    <a:pt x="21501" y="11746"/>
                  </a:cubicBezTo>
                  <a:cubicBezTo>
                    <a:pt x="21501" y="11447"/>
                    <a:pt x="21600" y="11049"/>
                    <a:pt x="21600" y="10750"/>
                  </a:cubicBezTo>
                  <a:cubicBezTo>
                    <a:pt x="21600" y="10452"/>
                    <a:pt x="21600" y="10053"/>
                    <a:pt x="21501" y="9755"/>
                  </a:cubicBezTo>
                  <a:cubicBezTo>
                    <a:pt x="21304" y="9655"/>
                    <a:pt x="21304" y="9456"/>
                    <a:pt x="21304" y="9357"/>
                  </a:cubicBezTo>
                  <a:close/>
                  <a:moveTo>
                    <a:pt x="2170" y="9556"/>
                  </a:moveTo>
                  <a:cubicBezTo>
                    <a:pt x="2170" y="9456"/>
                    <a:pt x="2170" y="9357"/>
                    <a:pt x="2170" y="9257"/>
                  </a:cubicBezTo>
                  <a:cubicBezTo>
                    <a:pt x="2268" y="8461"/>
                    <a:pt x="2564" y="7764"/>
                    <a:pt x="2860" y="7067"/>
                  </a:cubicBezTo>
                  <a:cubicBezTo>
                    <a:pt x="2860" y="6968"/>
                    <a:pt x="2959" y="6868"/>
                    <a:pt x="2959" y="6868"/>
                  </a:cubicBezTo>
                  <a:cubicBezTo>
                    <a:pt x="3156" y="6570"/>
                    <a:pt x="3353" y="6171"/>
                    <a:pt x="3551" y="5873"/>
                  </a:cubicBezTo>
                  <a:cubicBezTo>
                    <a:pt x="3551" y="5873"/>
                    <a:pt x="3551" y="5873"/>
                    <a:pt x="3551" y="5873"/>
                  </a:cubicBezTo>
                  <a:cubicBezTo>
                    <a:pt x="4142" y="6271"/>
                    <a:pt x="4833" y="6570"/>
                    <a:pt x="5523" y="6769"/>
                  </a:cubicBezTo>
                  <a:cubicBezTo>
                    <a:pt x="5326" y="7665"/>
                    <a:pt x="5227" y="8660"/>
                    <a:pt x="5129" y="9755"/>
                  </a:cubicBezTo>
                  <a:lnTo>
                    <a:pt x="2071" y="9755"/>
                  </a:lnTo>
                  <a:cubicBezTo>
                    <a:pt x="2170" y="9755"/>
                    <a:pt x="2170" y="9655"/>
                    <a:pt x="2170" y="9556"/>
                  </a:cubicBezTo>
                  <a:close/>
                  <a:moveTo>
                    <a:pt x="3551" y="15628"/>
                  </a:moveTo>
                  <a:cubicBezTo>
                    <a:pt x="3353" y="15329"/>
                    <a:pt x="3156" y="15030"/>
                    <a:pt x="2959" y="14632"/>
                  </a:cubicBezTo>
                  <a:cubicBezTo>
                    <a:pt x="2959" y="14533"/>
                    <a:pt x="2860" y="14433"/>
                    <a:pt x="2860" y="14334"/>
                  </a:cubicBezTo>
                  <a:cubicBezTo>
                    <a:pt x="2564" y="13637"/>
                    <a:pt x="2268" y="12841"/>
                    <a:pt x="2170" y="12144"/>
                  </a:cubicBezTo>
                  <a:cubicBezTo>
                    <a:pt x="2170" y="12044"/>
                    <a:pt x="2170" y="11945"/>
                    <a:pt x="2170" y="11845"/>
                  </a:cubicBezTo>
                  <a:cubicBezTo>
                    <a:pt x="2170" y="11746"/>
                    <a:pt x="2170" y="11746"/>
                    <a:pt x="2170" y="11646"/>
                  </a:cubicBezTo>
                  <a:lnTo>
                    <a:pt x="5227" y="11646"/>
                  </a:lnTo>
                  <a:cubicBezTo>
                    <a:pt x="5227" y="12741"/>
                    <a:pt x="5425" y="13736"/>
                    <a:pt x="5622" y="14632"/>
                  </a:cubicBezTo>
                  <a:cubicBezTo>
                    <a:pt x="4931" y="15030"/>
                    <a:pt x="4241" y="15329"/>
                    <a:pt x="3551" y="15628"/>
                  </a:cubicBezTo>
                  <a:cubicBezTo>
                    <a:pt x="3649" y="15727"/>
                    <a:pt x="3649" y="15628"/>
                    <a:pt x="3551" y="15628"/>
                  </a:cubicBezTo>
                  <a:close/>
                  <a:moveTo>
                    <a:pt x="4931" y="17220"/>
                  </a:moveTo>
                  <a:cubicBezTo>
                    <a:pt x="5326" y="17021"/>
                    <a:pt x="5721" y="16822"/>
                    <a:pt x="6115" y="16723"/>
                  </a:cubicBezTo>
                  <a:cubicBezTo>
                    <a:pt x="6312" y="17419"/>
                    <a:pt x="6608" y="18017"/>
                    <a:pt x="6904" y="18614"/>
                  </a:cubicBezTo>
                  <a:cubicBezTo>
                    <a:pt x="6214" y="18216"/>
                    <a:pt x="5523" y="17817"/>
                    <a:pt x="4931" y="17220"/>
                  </a:cubicBezTo>
                  <a:close/>
                  <a:moveTo>
                    <a:pt x="6115" y="4877"/>
                  </a:moveTo>
                  <a:cubicBezTo>
                    <a:pt x="5721" y="4678"/>
                    <a:pt x="5326" y="4579"/>
                    <a:pt x="4931" y="4380"/>
                  </a:cubicBezTo>
                  <a:cubicBezTo>
                    <a:pt x="5523" y="3882"/>
                    <a:pt x="6214" y="3384"/>
                    <a:pt x="6904" y="2986"/>
                  </a:cubicBezTo>
                  <a:cubicBezTo>
                    <a:pt x="6608" y="3484"/>
                    <a:pt x="6312" y="4181"/>
                    <a:pt x="6115" y="4877"/>
                  </a:cubicBezTo>
                  <a:close/>
                  <a:moveTo>
                    <a:pt x="9764" y="19112"/>
                  </a:moveTo>
                  <a:cubicBezTo>
                    <a:pt x="9074" y="18614"/>
                    <a:pt x="8482" y="17519"/>
                    <a:pt x="7989" y="16125"/>
                  </a:cubicBezTo>
                  <a:cubicBezTo>
                    <a:pt x="8581" y="16026"/>
                    <a:pt x="9173" y="15926"/>
                    <a:pt x="9764" y="15926"/>
                  </a:cubicBezTo>
                  <a:lnTo>
                    <a:pt x="9764" y="19112"/>
                  </a:lnTo>
                  <a:close/>
                  <a:moveTo>
                    <a:pt x="9764" y="13935"/>
                  </a:moveTo>
                  <a:cubicBezTo>
                    <a:pt x="8975" y="13935"/>
                    <a:pt x="8186" y="14135"/>
                    <a:pt x="7496" y="14234"/>
                  </a:cubicBezTo>
                  <a:cubicBezTo>
                    <a:pt x="7397" y="13438"/>
                    <a:pt x="7299" y="12641"/>
                    <a:pt x="7200" y="11746"/>
                  </a:cubicBezTo>
                  <a:lnTo>
                    <a:pt x="9764" y="11746"/>
                  </a:lnTo>
                  <a:lnTo>
                    <a:pt x="9764" y="13935"/>
                  </a:lnTo>
                  <a:close/>
                  <a:moveTo>
                    <a:pt x="9764" y="9755"/>
                  </a:moveTo>
                  <a:lnTo>
                    <a:pt x="7200" y="9755"/>
                  </a:lnTo>
                  <a:cubicBezTo>
                    <a:pt x="7200" y="8859"/>
                    <a:pt x="7299" y="8063"/>
                    <a:pt x="7496" y="7266"/>
                  </a:cubicBezTo>
                  <a:cubicBezTo>
                    <a:pt x="8186" y="7465"/>
                    <a:pt x="8975" y="7565"/>
                    <a:pt x="9764" y="7565"/>
                  </a:cubicBezTo>
                  <a:lnTo>
                    <a:pt x="9764" y="9755"/>
                  </a:lnTo>
                  <a:close/>
                  <a:moveTo>
                    <a:pt x="9764" y="5674"/>
                  </a:moveTo>
                  <a:cubicBezTo>
                    <a:pt x="9173" y="5674"/>
                    <a:pt x="8581" y="5574"/>
                    <a:pt x="7989" y="5475"/>
                  </a:cubicBezTo>
                  <a:cubicBezTo>
                    <a:pt x="8482" y="4081"/>
                    <a:pt x="9074" y="3086"/>
                    <a:pt x="9764" y="2488"/>
                  </a:cubicBezTo>
                  <a:lnTo>
                    <a:pt x="9764" y="5674"/>
                  </a:lnTo>
                  <a:close/>
                  <a:moveTo>
                    <a:pt x="11737" y="2488"/>
                  </a:moveTo>
                  <a:cubicBezTo>
                    <a:pt x="12427" y="2986"/>
                    <a:pt x="13019" y="4081"/>
                    <a:pt x="13512" y="5475"/>
                  </a:cubicBezTo>
                  <a:cubicBezTo>
                    <a:pt x="12921" y="5574"/>
                    <a:pt x="12329" y="5674"/>
                    <a:pt x="11737" y="5674"/>
                  </a:cubicBezTo>
                  <a:lnTo>
                    <a:pt x="11737" y="2488"/>
                  </a:lnTo>
                  <a:close/>
                  <a:moveTo>
                    <a:pt x="11737" y="19112"/>
                  </a:moveTo>
                  <a:lnTo>
                    <a:pt x="11737" y="15926"/>
                  </a:lnTo>
                  <a:cubicBezTo>
                    <a:pt x="12329" y="15926"/>
                    <a:pt x="12921" y="16026"/>
                    <a:pt x="13512" y="16125"/>
                  </a:cubicBezTo>
                  <a:cubicBezTo>
                    <a:pt x="13019" y="17519"/>
                    <a:pt x="12427" y="18614"/>
                    <a:pt x="11737" y="19112"/>
                  </a:cubicBezTo>
                  <a:close/>
                  <a:moveTo>
                    <a:pt x="14005" y="14234"/>
                  </a:moveTo>
                  <a:cubicBezTo>
                    <a:pt x="13315" y="14035"/>
                    <a:pt x="12526" y="13935"/>
                    <a:pt x="11737" y="13935"/>
                  </a:cubicBezTo>
                  <a:lnTo>
                    <a:pt x="11737" y="11746"/>
                  </a:lnTo>
                  <a:lnTo>
                    <a:pt x="14301" y="11746"/>
                  </a:lnTo>
                  <a:cubicBezTo>
                    <a:pt x="14301" y="12641"/>
                    <a:pt x="14203" y="13438"/>
                    <a:pt x="14005" y="14234"/>
                  </a:cubicBezTo>
                  <a:close/>
                  <a:moveTo>
                    <a:pt x="11737" y="9755"/>
                  </a:moveTo>
                  <a:lnTo>
                    <a:pt x="11737" y="7565"/>
                  </a:lnTo>
                  <a:cubicBezTo>
                    <a:pt x="12526" y="7565"/>
                    <a:pt x="13315" y="7366"/>
                    <a:pt x="14005" y="7266"/>
                  </a:cubicBezTo>
                  <a:cubicBezTo>
                    <a:pt x="14104" y="8063"/>
                    <a:pt x="14203" y="8859"/>
                    <a:pt x="14301" y="9755"/>
                  </a:cubicBezTo>
                  <a:lnTo>
                    <a:pt x="11737" y="9755"/>
                  </a:lnTo>
                  <a:close/>
                  <a:moveTo>
                    <a:pt x="16570" y="4280"/>
                  </a:moveTo>
                  <a:cubicBezTo>
                    <a:pt x="16175" y="4479"/>
                    <a:pt x="15781" y="4678"/>
                    <a:pt x="15386" y="4778"/>
                  </a:cubicBezTo>
                  <a:cubicBezTo>
                    <a:pt x="15189" y="4081"/>
                    <a:pt x="14893" y="3484"/>
                    <a:pt x="14597" y="2887"/>
                  </a:cubicBezTo>
                  <a:cubicBezTo>
                    <a:pt x="15386" y="3285"/>
                    <a:pt x="15978" y="3782"/>
                    <a:pt x="16570" y="4280"/>
                  </a:cubicBezTo>
                  <a:close/>
                  <a:moveTo>
                    <a:pt x="14597" y="18614"/>
                  </a:moveTo>
                  <a:cubicBezTo>
                    <a:pt x="14893" y="18017"/>
                    <a:pt x="15189" y="17419"/>
                    <a:pt x="15386" y="16723"/>
                  </a:cubicBezTo>
                  <a:cubicBezTo>
                    <a:pt x="15781" y="16922"/>
                    <a:pt x="16175" y="17021"/>
                    <a:pt x="16570" y="17220"/>
                  </a:cubicBezTo>
                  <a:cubicBezTo>
                    <a:pt x="15978" y="17817"/>
                    <a:pt x="15386" y="18216"/>
                    <a:pt x="14597" y="18614"/>
                  </a:cubicBezTo>
                  <a:close/>
                  <a:moveTo>
                    <a:pt x="19332" y="11945"/>
                  </a:moveTo>
                  <a:cubicBezTo>
                    <a:pt x="19332" y="12044"/>
                    <a:pt x="19332" y="12144"/>
                    <a:pt x="19332" y="12243"/>
                  </a:cubicBezTo>
                  <a:cubicBezTo>
                    <a:pt x="19233" y="13040"/>
                    <a:pt x="18937" y="13736"/>
                    <a:pt x="18641" y="14533"/>
                  </a:cubicBezTo>
                  <a:cubicBezTo>
                    <a:pt x="18641" y="14632"/>
                    <a:pt x="18542" y="14632"/>
                    <a:pt x="18542" y="14732"/>
                  </a:cubicBezTo>
                  <a:cubicBezTo>
                    <a:pt x="18345" y="15030"/>
                    <a:pt x="18148" y="15429"/>
                    <a:pt x="17951" y="15727"/>
                  </a:cubicBezTo>
                  <a:cubicBezTo>
                    <a:pt x="17951" y="15727"/>
                    <a:pt x="17951" y="15727"/>
                    <a:pt x="17951" y="15727"/>
                  </a:cubicBezTo>
                  <a:cubicBezTo>
                    <a:pt x="17359" y="15329"/>
                    <a:pt x="16669" y="15030"/>
                    <a:pt x="15978" y="14831"/>
                  </a:cubicBezTo>
                  <a:cubicBezTo>
                    <a:pt x="16175" y="13935"/>
                    <a:pt x="16274" y="12940"/>
                    <a:pt x="16373" y="11845"/>
                  </a:cubicBezTo>
                  <a:lnTo>
                    <a:pt x="19332" y="11845"/>
                  </a:lnTo>
                  <a:cubicBezTo>
                    <a:pt x="19332" y="11845"/>
                    <a:pt x="19332" y="11945"/>
                    <a:pt x="19332" y="11945"/>
                  </a:cubicBezTo>
                  <a:close/>
                  <a:moveTo>
                    <a:pt x="16274" y="9755"/>
                  </a:moveTo>
                  <a:cubicBezTo>
                    <a:pt x="16274" y="8660"/>
                    <a:pt x="16077" y="7665"/>
                    <a:pt x="15879" y="6769"/>
                  </a:cubicBezTo>
                  <a:cubicBezTo>
                    <a:pt x="16570" y="6470"/>
                    <a:pt x="17260" y="6171"/>
                    <a:pt x="17852" y="5873"/>
                  </a:cubicBezTo>
                  <a:cubicBezTo>
                    <a:pt x="17852" y="5873"/>
                    <a:pt x="17852" y="5873"/>
                    <a:pt x="17852" y="5873"/>
                  </a:cubicBezTo>
                  <a:cubicBezTo>
                    <a:pt x="18049" y="6171"/>
                    <a:pt x="18247" y="6570"/>
                    <a:pt x="18444" y="6868"/>
                  </a:cubicBezTo>
                  <a:cubicBezTo>
                    <a:pt x="18444" y="6968"/>
                    <a:pt x="18542" y="6968"/>
                    <a:pt x="18542" y="7067"/>
                  </a:cubicBezTo>
                  <a:cubicBezTo>
                    <a:pt x="18838" y="7764"/>
                    <a:pt x="19134" y="8560"/>
                    <a:pt x="19233" y="9357"/>
                  </a:cubicBezTo>
                  <a:cubicBezTo>
                    <a:pt x="19233" y="9456"/>
                    <a:pt x="19233" y="9556"/>
                    <a:pt x="19233" y="9556"/>
                  </a:cubicBezTo>
                  <a:cubicBezTo>
                    <a:pt x="19233" y="9655"/>
                    <a:pt x="19233" y="9655"/>
                    <a:pt x="19233" y="9755"/>
                  </a:cubicBezTo>
                  <a:lnTo>
                    <a:pt x="16274" y="9755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Freeform: Shape 141"/>
            <p:cNvSpPr/>
            <p:nvPr/>
          </p:nvSpPr>
          <p:spPr>
            <a:xfrm>
              <a:off x="-1" y="0"/>
              <a:ext cx="492303" cy="35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504"/>
                  </a:moveTo>
                  <a:lnTo>
                    <a:pt x="21600" y="3096"/>
                  </a:lnTo>
                  <a:cubicBezTo>
                    <a:pt x="21600" y="1401"/>
                    <a:pt x="20589" y="0"/>
                    <a:pt x="19366" y="0"/>
                  </a:cubicBezTo>
                  <a:lnTo>
                    <a:pt x="2234" y="0"/>
                  </a:lnTo>
                  <a:cubicBezTo>
                    <a:pt x="1011" y="0"/>
                    <a:pt x="0" y="1401"/>
                    <a:pt x="0" y="3096"/>
                  </a:cubicBezTo>
                  <a:lnTo>
                    <a:pt x="0" y="18504"/>
                  </a:lnTo>
                  <a:cubicBezTo>
                    <a:pt x="0" y="20199"/>
                    <a:pt x="1011" y="21600"/>
                    <a:pt x="2234" y="21600"/>
                  </a:cubicBezTo>
                  <a:lnTo>
                    <a:pt x="19366" y="21600"/>
                  </a:lnTo>
                  <a:cubicBezTo>
                    <a:pt x="20642" y="21600"/>
                    <a:pt x="21600" y="20199"/>
                    <a:pt x="21600" y="18504"/>
                  </a:cubicBezTo>
                  <a:close/>
                  <a:moveTo>
                    <a:pt x="1064" y="18504"/>
                  </a:moveTo>
                  <a:lnTo>
                    <a:pt x="1064" y="3096"/>
                  </a:lnTo>
                  <a:cubicBezTo>
                    <a:pt x="1064" y="2212"/>
                    <a:pt x="1596" y="1474"/>
                    <a:pt x="2234" y="1474"/>
                  </a:cubicBezTo>
                  <a:lnTo>
                    <a:pt x="19366" y="1474"/>
                  </a:lnTo>
                  <a:cubicBezTo>
                    <a:pt x="20004" y="1474"/>
                    <a:pt x="20536" y="2212"/>
                    <a:pt x="20536" y="3096"/>
                  </a:cubicBezTo>
                  <a:lnTo>
                    <a:pt x="20536" y="18504"/>
                  </a:lnTo>
                  <a:cubicBezTo>
                    <a:pt x="20536" y="19388"/>
                    <a:pt x="20004" y="20126"/>
                    <a:pt x="19366" y="20126"/>
                  </a:cubicBezTo>
                  <a:lnTo>
                    <a:pt x="2234" y="20126"/>
                  </a:lnTo>
                  <a:cubicBezTo>
                    <a:pt x="1596" y="20126"/>
                    <a:pt x="1064" y="19388"/>
                    <a:pt x="1064" y="18504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" name="Freeform: Shape 142"/>
            <p:cNvSpPr/>
            <p:nvPr/>
          </p:nvSpPr>
          <p:spPr>
            <a:xfrm>
              <a:off x="212199" y="76390"/>
              <a:ext cx="21827" cy="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cubicBezTo>
                    <a:pt x="13200" y="3375"/>
                    <a:pt x="6000" y="10800"/>
                    <a:pt x="0" y="20250"/>
                  </a:cubicBezTo>
                  <a:cubicBezTo>
                    <a:pt x="7200" y="20250"/>
                    <a:pt x="14400" y="20925"/>
                    <a:pt x="21600" y="2160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" name="Freeform: Shape 143"/>
            <p:cNvSpPr/>
            <p:nvPr/>
          </p:nvSpPr>
          <p:spPr>
            <a:xfrm>
              <a:off x="258276" y="76390"/>
              <a:ext cx="21827" cy="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200" y="21600"/>
                    <a:pt x="14400" y="20925"/>
                    <a:pt x="21600" y="20250"/>
                  </a:cubicBezTo>
                  <a:cubicBezTo>
                    <a:pt x="15600" y="10125"/>
                    <a:pt x="8400" y="3375"/>
                    <a:pt x="0" y="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" name="Freeform: Shape 144"/>
            <p:cNvSpPr/>
            <p:nvPr/>
          </p:nvSpPr>
          <p:spPr>
            <a:xfrm>
              <a:off x="202498" y="134593"/>
              <a:ext cx="31528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2592"/>
                  </a:lnTo>
                  <a:cubicBezTo>
                    <a:pt x="14954" y="2592"/>
                    <a:pt x="8308" y="864"/>
                    <a:pt x="2492" y="0"/>
                  </a:cubicBezTo>
                  <a:cubicBezTo>
                    <a:pt x="1661" y="6912"/>
                    <a:pt x="831" y="14688"/>
                    <a:pt x="0" y="2160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" name="Freeform: Shape 145"/>
            <p:cNvSpPr/>
            <p:nvPr/>
          </p:nvSpPr>
          <p:spPr>
            <a:xfrm>
              <a:off x="202498" y="189160"/>
              <a:ext cx="31528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2" y="21600"/>
                  </a:moveTo>
                  <a:cubicBezTo>
                    <a:pt x="8308" y="19872"/>
                    <a:pt x="14954" y="19008"/>
                    <a:pt x="21600" y="19008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831" y="7776"/>
                    <a:pt x="1661" y="14688"/>
                    <a:pt x="2492" y="2160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" name="Freeform: Shape 146"/>
            <p:cNvSpPr/>
            <p:nvPr/>
          </p:nvSpPr>
          <p:spPr>
            <a:xfrm>
              <a:off x="293440" y="81240"/>
              <a:ext cx="24252" cy="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916"/>
                  </a:moveTo>
                  <a:cubicBezTo>
                    <a:pt x="15120" y="10231"/>
                    <a:pt x="7560" y="4547"/>
                    <a:pt x="0" y="0"/>
                  </a:cubicBezTo>
                  <a:cubicBezTo>
                    <a:pt x="3240" y="6821"/>
                    <a:pt x="6480" y="13642"/>
                    <a:pt x="8641" y="21600"/>
                  </a:cubicBezTo>
                  <a:cubicBezTo>
                    <a:pt x="14040" y="20463"/>
                    <a:pt x="18361" y="18189"/>
                    <a:pt x="21600" y="15916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" name="Freeform: Shape 147"/>
            <p:cNvSpPr/>
            <p:nvPr/>
          </p:nvSpPr>
          <p:spPr>
            <a:xfrm>
              <a:off x="212199" y="240087"/>
              <a:ext cx="21827" cy="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cubicBezTo>
                    <a:pt x="14400" y="0"/>
                    <a:pt x="7200" y="675"/>
                    <a:pt x="0" y="1350"/>
                  </a:cubicBezTo>
                  <a:cubicBezTo>
                    <a:pt x="6000" y="10800"/>
                    <a:pt x="14400" y="18225"/>
                    <a:pt x="21600" y="2160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" name="Freeform: Shape 148"/>
            <p:cNvSpPr/>
            <p:nvPr/>
          </p:nvSpPr>
          <p:spPr>
            <a:xfrm>
              <a:off x="258276" y="189160"/>
              <a:ext cx="31528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008"/>
                  </a:moveTo>
                  <a:cubicBezTo>
                    <a:pt x="6646" y="19008"/>
                    <a:pt x="13292" y="20736"/>
                    <a:pt x="19108" y="21600"/>
                  </a:cubicBezTo>
                  <a:cubicBezTo>
                    <a:pt x="19939" y="14688"/>
                    <a:pt x="20769" y="7776"/>
                    <a:pt x="21600" y="0"/>
                  </a:cubicBezTo>
                  <a:lnTo>
                    <a:pt x="0" y="0"/>
                  </a:lnTo>
                  <a:lnTo>
                    <a:pt x="0" y="19008"/>
                  </a:ln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Freeform: Shape 149"/>
            <p:cNvSpPr/>
            <p:nvPr/>
          </p:nvSpPr>
          <p:spPr>
            <a:xfrm>
              <a:off x="258276" y="240087"/>
              <a:ext cx="21827" cy="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00" y="18225"/>
                    <a:pt x="15600" y="10800"/>
                    <a:pt x="21600" y="1350"/>
                  </a:cubicBezTo>
                  <a:cubicBezTo>
                    <a:pt x="14400" y="675"/>
                    <a:pt x="7200" y="0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" name="Freeform: Shape 150"/>
            <p:cNvSpPr/>
            <p:nvPr/>
          </p:nvSpPr>
          <p:spPr>
            <a:xfrm>
              <a:off x="293440" y="249788"/>
              <a:ext cx="24252" cy="2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60" y="17052"/>
                    <a:pt x="15120" y="12505"/>
                    <a:pt x="21600" y="5684"/>
                  </a:cubicBezTo>
                  <a:cubicBezTo>
                    <a:pt x="17280" y="3411"/>
                    <a:pt x="12960" y="1137"/>
                    <a:pt x="8641" y="0"/>
                  </a:cubicBezTo>
                  <a:cubicBezTo>
                    <a:pt x="6480" y="7958"/>
                    <a:pt x="3240" y="14778"/>
                    <a:pt x="0" y="2160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Freeform: Shape 151"/>
            <p:cNvSpPr/>
            <p:nvPr/>
          </p:nvSpPr>
          <p:spPr>
            <a:xfrm>
              <a:off x="174609" y="82453"/>
              <a:ext cx="24252" cy="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cubicBezTo>
                    <a:pt x="15120" y="13642"/>
                    <a:pt x="18361" y="6821"/>
                    <a:pt x="21600" y="0"/>
                  </a:cubicBezTo>
                  <a:cubicBezTo>
                    <a:pt x="14040" y="4547"/>
                    <a:pt x="6480" y="9095"/>
                    <a:pt x="0" y="15916"/>
                  </a:cubicBezTo>
                  <a:cubicBezTo>
                    <a:pt x="4320" y="17052"/>
                    <a:pt x="8641" y="19326"/>
                    <a:pt x="12960" y="2160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" name="Freeform: Shape 152"/>
            <p:cNvSpPr/>
            <p:nvPr/>
          </p:nvSpPr>
          <p:spPr>
            <a:xfrm>
              <a:off x="174609" y="249788"/>
              <a:ext cx="24252" cy="2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84"/>
                  </a:moveTo>
                  <a:cubicBezTo>
                    <a:pt x="6480" y="11369"/>
                    <a:pt x="14040" y="17052"/>
                    <a:pt x="21600" y="21600"/>
                  </a:cubicBezTo>
                  <a:cubicBezTo>
                    <a:pt x="18361" y="14778"/>
                    <a:pt x="15120" y="7958"/>
                    <a:pt x="12960" y="0"/>
                  </a:cubicBezTo>
                  <a:cubicBezTo>
                    <a:pt x="8641" y="1137"/>
                    <a:pt x="4320" y="3411"/>
                    <a:pt x="0" y="5684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" name="Freeform: Shape 153"/>
            <p:cNvSpPr/>
            <p:nvPr/>
          </p:nvSpPr>
          <p:spPr>
            <a:xfrm>
              <a:off x="140657" y="189160"/>
              <a:ext cx="41228" cy="4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94" y="0"/>
                  </a:moveTo>
                  <a:lnTo>
                    <a:pt x="0" y="0"/>
                  </a:lnTo>
                  <a:cubicBezTo>
                    <a:pt x="0" y="540"/>
                    <a:pt x="0" y="540"/>
                    <a:pt x="0" y="1080"/>
                  </a:cubicBezTo>
                  <a:cubicBezTo>
                    <a:pt x="0" y="1620"/>
                    <a:pt x="0" y="2160"/>
                    <a:pt x="0" y="2700"/>
                  </a:cubicBezTo>
                  <a:cubicBezTo>
                    <a:pt x="636" y="7020"/>
                    <a:pt x="2541" y="10800"/>
                    <a:pt x="4447" y="14580"/>
                  </a:cubicBezTo>
                  <a:cubicBezTo>
                    <a:pt x="4447" y="15120"/>
                    <a:pt x="5083" y="15660"/>
                    <a:pt x="5083" y="16200"/>
                  </a:cubicBezTo>
                  <a:cubicBezTo>
                    <a:pt x="6353" y="17820"/>
                    <a:pt x="6988" y="19980"/>
                    <a:pt x="8894" y="21600"/>
                  </a:cubicBezTo>
                  <a:cubicBezTo>
                    <a:pt x="8894" y="21600"/>
                    <a:pt x="8894" y="21600"/>
                    <a:pt x="8894" y="21600"/>
                  </a:cubicBezTo>
                  <a:cubicBezTo>
                    <a:pt x="12706" y="19440"/>
                    <a:pt x="17153" y="17820"/>
                    <a:pt x="21600" y="16740"/>
                  </a:cubicBezTo>
                  <a:cubicBezTo>
                    <a:pt x="20965" y="11340"/>
                    <a:pt x="20329" y="5940"/>
                    <a:pt x="19694" y="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" name="Freeform: Shape 154"/>
            <p:cNvSpPr/>
            <p:nvPr/>
          </p:nvSpPr>
          <p:spPr>
            <a:xfrm>
              <a:off x="141870" y="117618"/>
              <a:ext cx="41228" cy="4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985"/>
                  </a:moveTo>
                  <a:cubicBezTo>
                    <a:pt x="17153" y="3323"/>
                    <a:pt x="12706" y="1662"/>
                    <a:pt x="8894" y="0"/>
                  </a:cubicBezTo>
                  <a:cubicBezTo>
                    <a:pt x="8894" y="0"/>
                    <a:pt x="8894" y="0"/>
                    <a:pt x="8894" y="0"/>
                  </a:cubicBezTo>
                  <a:cubicBezTo>
                    <a:pt x="7624" y="1662"/>
                    <a:pt x="6353" y="3323"/>
                    <a:pt x="5083" y="5539"/>
                  </a:cubicBezTo>
                  <a:cubicBezTo>
                    <a:pt x="5083" y="6092"/>
                    <a:pt x="4447" y="6646"/>
                    <a:pt x="4447" y="6646"/>
                  </a:cubicBezTo>
                  <a:cubicBezTo>
                    <a:pt x="2541" y="10523"/>
                    <a:pt x="636" y="14954"/>
                    <a:pt x="0" y="18831"/>
                  </a:cubicBezTo>
                  <a:cubicBezTo>
                    <a:pt x="0" y="19385"/>
                    <a:pt x="0" y="19938"/>
                    <a:pt x="0" y="20492"/>
                  </a:cubicBezTo>
                  <a:cubicBezTo>
                    <a:pt x="0" y="21046"/>
                    <a:pt x="0" y="21046"/>
                    <a:pt x="0" y="21600"/>
                  </a:cubicBezTo>
                  <a:lnTo>
                    <a:pt x="19694" y="21600"/>
                  </a:lnTo>
                  <a:cubicBezTo>
                    <a:pt x="19694" y="16061"/>
                    <a:pt x="20329" y="10523"/>
                    <a:pt x="21600" y="4985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" name="Freeform: Shape 155"/>
            <p:cNvSpPr/>
            <p:nvPr/>
          </p:nvSpPr>
          <p:spPr>
            <a:xfrm>
              <a:off x="258276" y="135806"/>
              <a:ext cx="31528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92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13824"/>
                    <a:pt x="20769" y="6912"/>
                    <a:pt x="19108" y="0"/>
                  </a:cubicBezTo>
                  <a:cubicBezTo>
                    <a:pt x="13292" y="864"/>
                    <a:pt x="6646" y="1728"/>
                    <a:pt x="0" y="2592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Freeform: Shape 156"/>
            <p:cNvSpPr/>
            <p:nvPr/>
          </p:nvSpPr>
          <p:spPr>
            <a:xfrm>
              <a:off x="24250" y="24251"/>
              <a:ext cx="443800" cy="30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19636"/>
                  </a:moveTo>
                  <a:lnTo>
                    <a:pt x="21600" y="1878"/>
                  </a:lnTo>
                  <a:cubicBezTo>
                    <a:pt x="21600" y="854"/>
                    <a:pt x="21010" y="0"/>
                    <a:pt x="20302" y="0"/>
                  </a:cubicBezTo>
                  <a:lnTo>
                    <a:pt x="1298" y="0"/>
                  </a:lnTo>
                  <a:cubicBezTo>
                    <a:pt x="590" y="0"/>
                    <a:pt x="0" y="854"/>
                    <a:pt x="0" y="1878"/>
                  </a:cubicBezTo>
                  <a:lnTo>
                    <a:pt x="0" y="19636"/>
                  </a:lnTo>
                  <a:cubicBezTo>
                    <a:pt x="0" y="20661"/>
                    <a:pt x="590" y="21515"/>
                    <a:pt x="1298" y="21515"/>
                  </a:cubicBezTo>
                  <a:lnTo>
                    <a:pt x="20302" y="21515"/>
                  </a:lnTo>
                  <a:cubicBezTo>
                    <a:pt x="21069" y="21600"/>
                    <a:pt x="21600" y="20746"/>
                    <a:pt x="21600" y="19636"/>
                  </a:cubicBezTo>
                  <a:close/>
                  <a:moveTo>
                    <a:pt x="17174" y="11611"/>
                  </a:moveTo>
                  <a:cubicBezTo>
                    <a:pt x="17174" y="11696"/>
                    <a:pt x="17174" y="11867"/>
                    <a:pt x="17115" y="11953"/>
                  </a:cubicBezTo>
                  <a:cubicBezTo>
                    <a:pt x="17115" y="12123"/>
                    <a:pt x="17056" y="12294"/>
                    <a:pt x="17056" y="12465"/>
                  </a:cubicBezTo>
                  <a:cubicBezTo>
                    <a:pt x="17056" y="12636"/>
                    <a:pt x="16997" y="12721"/>
                    <a:pt x="16997" y="12892"/>
                  </a:cubicBezTo>
                  <a:cubicBezTo>
                    <a:pt x="16997" y="13062"/>
                    <a:pt x="16938" y="13148"/>
                    <a:pt x="16938" y="13319"/>
                  </a:cubicBezTo>
                  <a:cubicBezTo>
                    <a:pt x="16938" y="13489"/>
                    <a:pt x="16879" y="13575"/>
                    <a:pt x="16820" y="13745"/>
                  </a:cubicBezTo>
                  <a:cubicBezTo>
                    <a:pt x="16820" y="13831"/>
                    <a:pt x="16761" y="14002"/>
                    <a:pt x="16702" y="14087"/>
                  </a:cubicBezTo>
                  <a:cubicBezTo>
                    <a:pt x="16643" y="14258"/>
                    <a:pt x="16643" y="14343"/>
                    <a:pt x="16584" y="14514"/>
                  </a:cubicBezTo>
                  <a:cubicBezTo>
                    <a:pt x="16525" y="14685"/>
                    <a:pt x="16525" y="14770"/>
                    <a:pt x="16466" y="14941"/>
                  </a:cubicBezTo>
                  <a:cubicBezTo>
                    <a:pt x="16407" y="15026"/>
                    <a:pt x="16407" y="15197"/>
                    <a:pt x="16348" y="15282"/>
                  </a:cubicBezTo>
                  <a:cubicBezTo>
                    <a:pt x="16289" y="15453"/>
                    <a:pt x="16230" y="15624"/>
                    <a:pt x="16170" y="15794"/>
                  </a:cubicBezTo>
                  <a:cubicBezTo>
                    <a:pt x="16111" y="15880"/>
                    <a:pt x="16111" y="15965"/>
                    <a:pt x="16052" y="16051"/>
                  </a:cubicBezTo>
                  <a:cubicBezTo>
                    <a:pt x="15934" y="16307"/>
                    <a:pt x="15816" y="16563"/>
                    <a:pt x="15639" y="16819"/>
                  </a:cubicBezTo>
                  <a:cubicBezTo>
                    <a:pt x="15639" y="16819"/>
                    <a:pt x="15639" y="16819"/>
                    <a:pt x="15639" y="16819"/>
                  </a:cubicBezTo>
                  <a:cubicBezTo>
                    <a:pt x="14459" y="18783"/>
                    <a:pt x="12748" y="20063"/>
                    <a:pt x="10800" y="20063"/>
                  </a:cubicBezTo>
                  <a:cubicBezTo>
                    <a:pt x="8852" y="20063"/>
                    <a:pt x="7141" y="18783"/>
                    <a:pt x="5961" y="16819"/>
                  </a:cubicBezTo>
                  <a:cubicBezTo>
                    <a:pt x="5961" y="16819"/>
                    <a:pt x="5961" y="16819"/>
                    <a:pt x="5902" y="16819"/>
                  </a:cubicBezTo>
                  <a:cubicBezTo>
                    <a:pt x="5784" y="16563"/>
                    <a:pt x="5607" y="16307"/>
                    <a:pt x="5489" y="16051"/>
                  </a:cubicBezTo>
                  <a:cubicBezTo>
                    <a:pt x="5489" y="15965"/>
                    <a:pt x="5430" y="15965"/>
                    <a:pt x="5430" y="15880"/>
                  </a:cubicBezTo>
                  <a:cubicBezTo>
                    <a:pt x="5371" y="15709"/>
                    <a:pt x="5252" y="15538"/>
                    <a:pt x="5193" y="15282"/>
                  </a:cubicBezTo>
                  <a:cubicBezTo>
                    <a:pt x="5134" y="15197"/>
                    <a:pt x="5134" y="15111"/>
                    <a:pt x="5075" y="15026"/>
                  </a:cubicBezTo>
                  <a:cubicBezTo>
                    <a:pt x="5016" y="14855"/>
                    <a:pt x="4957" y="14685"/>
                    <a:pt x="4898" y="14514"/>
                  </a:cubicBezTo>
                  <a:cubicBezTo>
                    <a:pt x="4839" y="14428"/>
                    <a:pt x="4839" y="14258"/>
                    <a:pt x="4780" y="14172"/>
                  </a:cubicBezTo>
                  <a:cubicBezTo>
                    <a:pt x="4721" y="14002"/>
                    <a:pt x="4721" y="13916"/>
                    <a:pt x="4662" y="13745"/>
                  </a:cubicBezTo>
                  <a:cubicBezTo>
                    <a:pt x="4662" y="13660"/>
                    <a:pt x="4603" y="13489"/>
                    <a:pt x="4603" y="13404"/>
                  </a:cubicBezTo>
                  <a:cubicBezTo>
                    <a:pt x="4603" y="13233"/>
                    <a:pt x="4544" y="13148"/>
                    <a:pt x="4544" y="12977"/>
                  </a:cubicBezTo>
                  <a:cubicBezTo>
                    <a:pt x="4544" y="12806"/>
                    <a:pt x="4485" y="12721"/>
                    <a:pt x="4485" y="12550"/>
                  </a:cubicBezTo>
                  <a:cubicBezTo>
                    <a:pt x="4485" y="12379"/>
                    <a:pt x="4426" y="12209"/>
                    <a:pt x="4426" y="12038"/>
                  </a:cubicBezTo>
                  <a:cubicBezTo>
                    <a:pt x="4426" y="11953"/>
                    <a:pt x="4426" y="11782"/>
                    <a:pt x="4367" y="11696"/>
                  </a:cubicBezTo>
                  <a:cubicBezTo>
                    <a:pt x="4367" y="11440"/>
                    <a:pt x="4308" y="11099"/>
                    <a:pt x="4308" y="10843"/>
                  </a:cubicBezTo>
                  <a:cubicBezTo>
                    <a:pt x="4308" y="10587"/>
                    <a:pt x="4308" y="10245"/>
                    <a:pt x="4367" y="9989"/>
                  </a:cubicBezTo>
                  <a:cubicBezTo>
                    <a:pt x="4367" y="9904"/>
                    <a:pt x="4367" y="9733"/>
                    <a:pt x="4426" y="9647"/>
                  </a:cubicBezTo>
                  <a:cubicBezTo>
                    <a:pt x="4426" y="9477"/>
                    <a:pt x="4485" y="9306"/>
                    <a:pt x="4485" y="9135"/>
                  </a:cubicBezTo>
                  <a:cubicBezTo>
                    <a:pt x="4485" y="8964"/>
                    <a:pt x="4544" y="8879"/>
                    <a:pt x="4544" y="8708"/>
                  </a:cubicBezTo>
                  <a:cubicBezTo>
                    <a:pt x="4544" y="8538"/>
                    <a:pt x="4603" y="8452"/>
                    <a:pt x="4603" y="8281"/>
                  </a:cubicBezTo>
                  <a:cubicBezTo>
                    <a:pt x="4603" y="8111"/>
                    <a:pt x="4662" y="8025"/>
                    <a:pt x="4662" y="7855"/>
                  </a:cubicBezTo>
                  <a:cubicBezTo>
                    <a:pt x="4721" y="7684"/>
                    <a:pt x="4721" y="7598"/>
                    <a:pt x="4780" y="7428"/>
                  </a:cubicBezTo>
                  <a:cubicBezTo>
                    <a:pt x="4839" y="7342"/>
                    <a:pt x="4839" y="7172"/>
                    <a:pt x="4898" y="7086"/>
                  </a:cubicBezTo>
                  <a:cubicBezTo>
                    <a:pt x="4957" y="6915"/>
                    <a:pt x="5016" y="6830"/>
                    <a:pt x="5075" y="6659"/>
                  </a:cubicBezTo>
                  <a:cubicBezTo>
                    <a:pt x="5134" y="6574"/>
                    <a:pt x="5134" y="6489"/>
                    <a:pt x="5193" y="6318"/>
                  </a:cubicBezTo>
                  <a:cubicBezTo>
                    <a:pt x="5311" y="6147"/>
                    <a:pt x="5371" y="5976"/>
                    <a:pt x="5489" y="5806"/>
                  </a:cubicBezTo>
                  <a:cubicBezTo>
                    <a:pt x="5548" y="5720"/>
                    <a:pt x="5548" y="5635"/>
                    <a:pt x="5607" y="5635"/>
                  </a:cubicBezTo>
                  <a:cubicBezTo>
                    <a:pt x="5725" y="5464"/>
                    <a:pt x="5784" y="5208"/>
                    <a:pt x="5902" y="5037"/>
                  </a:cubicBezTo>
                  <a:cubicBezTo>
                    <a:pt x="5902" y="5037"/>
                    <a:pt x="5902" y="5037"/>
                    <a:pt x="5961" y="4952"/>
                  </a:cubicBezTo>
                  <a:cubicBezTo>
                    <a:pt x="5961" y="4952"/>
                    <a:pt x="5961" y="4866"/>
                    <a:pt x="6020" y="4866"/>
                  </a:cubicBezTo>
                  <a:cubicBezTo>
                    <a:pt x="6020" y="4866"/>
                    <a:pt x="6020" y="4866"/>
                    <a:pt x="6020" y="4866"/>
                  </a:cubicBezTo>
                  <a:cubicBezTo>
                    <a:pt x="7200" y="2903"/>
                    <a:pt x="8911" y="1622"/>
                    <a:pt x="10859" y="1622"/>
                  </a:cubicBezTo>
                  <a:cubicBezTo>
                    <a:pt x="12807" y="1622"/>
                    <a:pt x="14518" y="2903"/>
                    <a:pt x="15698" y="4866"/>
                  </a:cubicBezTo>
                  <a:cubicBezTo>
                    <a:pt x="15698" y="4866"/>
                    <a:pt x="15698" y="4866"/>
                    <a:pt x="15698" y="4866"/>
                  </a:cubicBezTo>
                  <a:cubicBezTo>
                    <a:pt x="15698" y="4866"/>
                    <a:pt x="15698" y="4952"/>
                    <a:pt x="15757" y="4952"/>
                  </a:cubicBezTo>
                  <a:cubicBezTo>
                    <a:pt x="15757" y="4952"/>
                    <a:pt x="15816" y="5037"/>
                    <a:pt x="15816" y="5037"/>
                  </a:cubicBezTo>
                  <a:cubicBezTo>
                    <a:pt x="15934" y="5208"/>
                    <a:pt x="15993" y="5379"/>
                    <a:pt x="16111" y="5549"/>
                  </a:cubicBezTo>
                  <a:cubicBezTo>
                    <a:pt x="16170" y="5635"/>
                    <a:pt x="16230" y="5720"/>
                    <a:pt x="16230" y="5891"/>
                  </a:cubicBezTo>
                  <a:cubicBezTo>
                    <a:pt x="16289" y="6062"/>
                    <a:pt x="16348" y="6147"/>
                    <a:pt x="16407" y="6318"/>
                  </a:cubicBezTo>
                  <a:cubicBezTo>
                    <a:pt x="16466" y="6489"/>
                    <a:pt x="16525" y="6574"/>
                    <a:pt x="16525" y="6745"/>
                  </a:cubicBezTo>
                  <a:cubicBezTo>
                    <a:pt x="16584" y="6830"/>
                    <a:pt x="16584" y="7001"/>
                    <a:pt x="16643" y="7086"/>
                  </a:cubicBezTo>
                  <a:cubicBezTo>
                    <a:pt x="16702" y="7257"/>
                    <a:pt x="16761" y="7428"/>
                    <a:pt x="16761" y="7513"/>
                  </a:cubicBezTo>
                  <a:cubicBezTo>
                    <a:pt x="16761" y="7598"/>
                    <a:pt x="16820" y="7769"/>
                    <a:pt x="16820" y="7855"/>
                  </a:cubicBezTo>
                  <a:cubicBezTo>
                    <a:pt x="16879" y="8025"/>
                    <a:pt x="16879" y="8196"/>
                    <a:pt x="16938" y="8367"/>
                  </a:cubicBezTo>
                  <a:cubicBezTo>
                    <a:pt x="16938" y="8452"/>
                    <a:pt x="16997" y="8623"/>
                    <a:pt x="16997" y="8708"/>
                  </a:cubicBezTo>
                  <a:cubicBezTo>
                    <a:pt x="16997" y="8879"/>
                    <a:pt x="17056" y="9050"/>
                    <a:pt x="17056" y="9135"/>
                  </a:cubicBezTo>
                  <a:cubicBezTo>
                    <a:pt x="17056" y="9306"/>
                    <a:pt x="17115" y="9477"/>
                    <a:pt x="17115" y="9562"/>
                  </a:cubicBezTo>
                  <a:cubicBezTo>
                    <a:pt x="17115" y="9647"/>
                    <a:pt x="17115" y="9818"/>
                    <a:pt x="17174" y="9904"/>
                  </a:cubicBezTo>
                  <a:cubicBezTo>
                    <a:pt x="17174" y="10160"/>
                    <a:pt x="17233" y="10501"/>
                    <a:pt x="17233" y="10757"/>
                  </a:cubicBezTo>
                  <a:cubicBezTo>
                    <a:pt x="17174" y="11099"/>
                    <a:pt x="17174" y="11355"/>
                    <a:pt x="17174" y="1161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Freeform: Shape 157"/>
            <p:cNvSpPr/>
            <p:nvPr/>
          </p:nvSpPr>
          <p:spPr>
            <a:xfrm>
              <a:off x="310416" y="187947"/>
              <a:ext cx="41228" cy="4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40"/>
                  </a:moveTo>
                  <a:cubicBezTo>
                    <a:pt x="4447" y="18360"/>
                    <a:pt x="8894" y="19980"/>
                    <a:pt x="12706" y="21600"/>
                  </a:cubicBezTo>
                  <a:cubicBezTo>
                    <a:pt x="12706" y="21600"/>
                    <a:pt x="12706" y="21600"/>
                    <a:pt x="12706" y="21600"/>
                  </a:cubicBezTo>
                  <a:cubicBezTo>
                    <a:pt x="13976" y="19980"/>
                    <a:pt x="15247" y="17820"/>
                    <a:pt x="16518" y="16200"/>
                  </a:cubicBezTo>
                  <a:cubicBezTo>
                    <a:pt x="16518" y="15660"/>
                    <a:pt x="17153" y="15660"/>
                    <a:pt x="17153" y="15120"/>
                  </a:cubicBezTo>
                  <a:cubicBezTo>
                    <a:pt x="19059" y="11340"/>
                    <a:pt x="20965" y="7020"/>
                    <a:pt x="21600" y="2700"/>
                  </a:cubicBezTo>
                  <a:cubicBezTo>
                    <a:pt x="21600" y="2160"/>
                    <a:pt x="21600" y="1620"/>
                    <a:pt x="21600" y="1080"/>
                  </a:cubicBezTo>
                  <a:cubicBezTo>
                    <a:pt x="21600" y="540"/>
                    <a:pt x="21600" y="540"/>
                    <a:pt x="21600" y="0"/>
                  </a:cubicBezTo>
                  <a:lnTo>
                    <a:pt x="1906" y="0"/>
                  </a:lnTo>
                  <a:cubicBezTo>
                    <a:pt x="1906" y="6480"/>
                    <a:pt x="636" y="11880"/>
                    <a:pt x="0" y="16740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Freeform: Shape 158"/>
            <p:cNvSpPr/>
            <p:nvPr/>
          </p:nvSpPr>
          <p:spPr>
            <a:xfrm>
              <a:off x="310416" y="117618"/>
              <a:ext cx="41228" cy="4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385"/>
                  </a:moveTo>
                  <a:cubicBezTo>
                    <a:pt x="20965" y="14954"/>
                    <a:pt x="19059" y="10523"/>
                    <a:pt x="17153" y="6646"/>
                  </a:cubicBezTo>
                  <a:cubicBezTo>
                    <a:pt x="17153" y="6092"/>
                    <a:pt x="16518" y="6092"/>
                    <a:pt x="16518" y="5539"/>
                  </a:cubicBezTo>
                  <a:cubicBezTo>
                    <a:pt x="15247" y="3323"/>
                    <a:pt x="13976" y="1662"/>
                    <a:pt x="12706" y="0"/>
                  </a:cubicBezTo>
                  <a:cubicBezTo>
                    <a:pt x="12706" y="0"/>
                    <a:pt x="12706" y="0"/>
                    <a:pt x="12706" y="0"/>
                  </a:cubicBezTo>
                  <a:cubicBezTo>
                    <a:pt x="8894" y="2215"/>
                    <a:pt x="4447" y="3877"/>
                    <a:pt x="0" y="4985"/>
                  </a:cubicBezTo>
                  <a:cubicBezTo>
                    <a:pt x="1271" y="9969"/>
                    <a:pt x="1906" y="15508"/>
                    <a:pt x="2541" y="21600"/>
                  </a:cubicBezTo>
                  <a:lnTo>
                    <a:pt x="21600" y="21600"/>
                  </a:lnTo>
                  <a:cubicBezTo>
                    <a:pt x="21600" y="21046"/>
                    <a:pt x="21600" y="21046"/>
                    <a:pt x="21600" y="20492"/>
                  </a:cubicBezTo>
                  <a:cubicBezTo>
                    <a:pt x="21600" y="20492"/>
                    <a:pt x="21600" y="19938"/>
                    <a:pt x="21600" y="19385"/>
                  </a:cubicBezTo>
                  <a:close/>
                </a:path>
              </a:pathLst>
            </a:custGeom>
            <a:solidFill>
              <a:srgbClr val="49B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6" name="Freeform: Shape 160"/>
          <p:cNvSpPr/>
          <p:nvPr/>
        </p:nvSpPr>
        <p:spPr>
          <a:xfrm>
            <a:off x="6601972" y="4241465"/>
            <a:ext cx="433561" cy="430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21359" y="2677"/>
                </a:moveTo>
                <a:lnTo>
                  <a:pt x="20514" y="1886"/>
                </a:lnTo>
                <a:lnTo>
                  <a:pt x="20755" y="1643"/>
                </a:lnTo>
                <a:cubicBezTo>
                  <a:pt x="20997" y="1399"/>
                  <a:pt x="20997" y="1034"/>
                  <a:pt x="20755" y="791"/>
                </a:cubicBezTo>
                <a:cubicBezTo>
                  <a:pt x="20514" y="548"/>
                  <a:pt x="20152" y="548"/>
                  <a:pt x="19911" y="791"/>
                </a:cubicBezTo>
                <a:lnTo>
                  <a:pt x="19669" y="1034"/>
                </a:lnTo>
                <a:lnTo>
                  <a:pt x="18825" y="183"/>
                </a:lnTo>
                <a:cubicBezTo>
                  <a:pt x="18704" y="61"/>
                  <a:pt x="18523" y="0"/>
                  <a:pt x="18402" y="0"/>
                </a:cubicBezTo>
                <a:cubicBezTo>
                  <a:pt x="18221" y="0"/>
                  <a:pt x="18101" y="61"/>
                  <a:pt x="17980" y="183"/>
                </a:cubicBezTo>
                <a:lnTo>
                  <a:pt x="16109" y="2130"/>
                </a:lnTo>
                <a:cubicBezTo>
                  <a:pt x="16109" y="2130"/>
                  <a:pt x="16049" y="2069"/>
                  <a:pt x="16049" y="2069"/>
                </a:cubicBezTo>
                <a:cubicBezTo>
                  <a:pt x="15627" y="1825"/>
                  <a:pt x="15204" y="1582"/>
                  <a:pt x="14722" y="1399"/>
                </a:cubicBezTo>
                <a:cubicBezTo>
                  <a:pt x="13817" y="1034"/>
                  <a:pt x="12912" y="791"/>
                  <a:pt x="12007" y="608"/>
                </a:cubicBezTo>
                <a:cubicBezTo>
                  <a:pt x="12007" y="608"/>
                  <a:pt x="11946" y="608"/>
                  <a:pt x="11946" y="608"/>
                </a:cubicBezTo>
                <a:cubicBezTo>
                  <a:pt x="11886" y="608"/>
                  <a:pt x="11826" y="608"/>
                  <a:pt x="11765" y="608"/>
                </a:cubicBezTo>
                <a:cubicBezTo>
                  <a:pt x="11645" y="608"/>
                  <a:pt x="11584" y="608"/>
                  <a:pt x="11464" y="548"/>
                </a:cubicBezTo>
                <a:cubicBezTo>
                  <a:pt x="11222" y="548"/>
                  <a:pt x="11041" y="487"/>
                  <a:pt x="10800" y="487"/>
                </a:cubicBezTo>
                <a:cubicBezTo>
                  <a:pt x="10740" y="487"/>
                  <a:pt x="10619" y="487"/>
                  <a:pt x="10559" y="487"/>
                </a:cubicBezTo>
                <a:cubicBezTo>
                  <a:pt x="10559" y="487"/>
                  <a:pt x="10498" y="487"/>
                  <a:pt x="10498" y="487"/>
                </a:cubicBezTo>
                <a:cubicBezTo>
                  <a:pt x="10378" y="487"/>
                  <a:pt x="10257" y="487"/>
                  <a:pt x="10136" y="487"/>
                </a:cubicBezTo>
                <a:cubicBezTo>
                  <a:pt x="9955" y="487"/>
                  <a:pt x="9714" y="487"/>
                  <a:pt x="9533" y="548"/>
                </a:cubicBezTo>
                <a:cubicBezTo>
                  <a:pt x="9352" y="548"/>
                  <a:pt x="9111" y="608"/>
                  <a:pt x="8930" y="608"/>
                </a:cubicBezTo>
                <a:cubicBezTo>
                  <a:pt x="8809" y="608"/>
                  <a:pt x="8688" y="669"/>
                  <a:pt x="8507" y="669"/>
                </a:cubicBezTo>
                <a:cubicBezTo>
                  <a:pt x="8266" y="730"/>
                  <a:pt x="8085" y="791"/>
                  <a:pt x="7844" y="852"/>
                </a:cubicBezTo>
                <a:cubicBezTo>
                  <a:pt x="7723" y="852"/>
                  <a:pt x="7663" y="913"/>
                  <a:pt x="7542" y="913"/>
                </a:cubicBezTo>
                <a:cubicBezTo>
                  <a:pt x="7301" y="974"/>
                  <a:pt x="7059" y="1034"/>
                  <a:pt x="6878" y="1156"/>
                </a:cubicBezTo>
                <a:cubicBezTo>
                  <a:pt x="6818" y="1156"/>
                  <a:pt x="6697" y="1217"/>
                  <a:pt x="6577" y="1217"/>
                </a:cubicBezTo>
                <a:cubicBezTo>
                  <a:pt x="6396" y="1278"/>
                  <a:pt x="6154" y="1399"/>
                  <a:pt x="5973" y="1460"/>
                </a:cubicBezTo>
                <a:cubicBezTo>
                  <a:pt x="5913" y="1582"/>
                  <a:pt x="5792" y="1582"/>
                  <a:pt x="5671" y="1643"/>
                </a:cubicBezTo>
                <a:cubicBezTo>
                  <a:pt x="5491" y="1764"/>
                  <a:pt x="5310" y="1825"/>
                  <a:pt x="5189" y="1947"/>
                </a:cubicBezTo>
                <a:cubicBezTo>
                  <a:pt x="5008" y="2008"/>
                  <a:pt x="4887" y="2130"/>
                  <a:pt x="4766" y="2190"/>
                </a:cubicBezTo>
                <a:cubicBezTo>
                  <a:pt x="4646" y="2312"/>
                  <a:pt x="4525" y="2373"/>
                  <a:pt x="4404" y="2434"/>
                </a:cubicBezTo>
                <a:cubicBezTo>
                  <a:pt x="4223" y="2556"/>
                  <a:pt x="4042" y="2677"/>
                  <a:pt x="3922" y="2860"/>
                </a:cubicBezTo>
                <a:cubicBezTo>
                  <a:pt x="3801" y="2921"/>
                  <a:pt x="3741" y="2981"/>
                  <a:pt x="3680" y="3042"/>
                </a:cubicBezTo>
                <a:cubicBezTo>
                  <a:pt x="3499" y="3164"/>
                  <a:pt x="3318" y="3346"/>
                  <a:pt x="3137" y="3529"/>
                </a:cubicBezTo>
                <a:cubicBezTo>
                  <a:pt x="3077" y="3590"/>
                  <a:pt x="3017" y="3651"/>
                  <a:pt x="2956" y="3712"/>
                </a:cubicBezTo>
                <a:cubicBezTo>
                  <a:pt x="2775" y="3894"/>
                  <a:pt x="2594" y="4077"/>
                  <a:pt x="2413" y="4259"/>
                </a:cubicBezTo>
                <a:cubicBezTo>
                  <a:pt x="2413" y="4320"/>
                  <a:pt x="2353" y="4381"/>
                  <a:pt x="2293" y="4442"/>
                </a:cubicBezTo>
                <a:cubicBezTo>
                  <a:pt x="2112" y="4685"/>
                  <a:pt x="1991" y="4868"/>
                  <a:pt x="1810" y="5111"/>
                </a:cubicBezTo>
                <a:cubicBezTo>
                  <a:pt x="1750" y="5172"/>
                  <a:pt x="1750" y="5233"/>
                  <a:pt x="1689" y="5354"/>
                </a:cubicBezTo>
                <a:cubicBezTo>
                  <a:pt x="1569" y="5537"/>
                  <a:pt x="1448" y="5719"/>
                  <a:pt x="1327" y="5963"/>
                </a:cubicBezTo>
                <a:cubicBezTo>
                  <a:pt x="1207" y="6085"/>
                  <a:pt x="1146" y="6206"/>
                  <a:pt x="1086" y="6389"/>
                </a:cubicBezTo>
                <a:cubicBezTo>
                  <a:pt x="1026" y="6510"/>
                  <a:pt x="965" y="6693"/>
                  <a:pt x="845" y="6815"/>
                </a:cubicBezTo>
                <a:cubicBezTo>
                  <a:pt x="845" y="6815"/>
                  <a:pt x="845" y="6875"/>
                  <a:pt x="784" y="6875"/>
                </a:cubicBezTo>
                <a:cubicBezTo>
                  <a:pt x="724" y="7058"/>
                  <a:pt x="664" y="7241"/>
                  <a:pt x="603" y="7423"/>
                </a:cubicBezTo>
                <a:cubicBezTo>
                  <a:pt x="543" y="7545"/>
                  <a:pt x="483" y="7727"/>
                  <a:pt x="422" y="7849"/>
                </a:cubicBezTo>
                <a:cubicBezTo>
                  <a:pt x="362" y="8032"/>
                  <a:pt x="302" y="8214"/>
                  <a:pt x="302" y="8397"/>
                </a:cubicBezTo>
                <a:cubicBezTo>
                  <a:pt x="241" y="8579"/>
                  <a:pt x="181" y="8701"/>
                  <a:pt x="181" y="8883"/>
                </a:cubicBezTo>
                <a:cubicBezTo>
                  <a:pt x="181" y="9005"/>
                  <a:pt x="121" y="9188"/>
                  <a:pt x="121" y="9309"/>
                </a:cubicBezTo>
                <a:cubicBezTo>
                  <a:pt x="60" y="9492"/>
                  <a:pt x="60" y="9735"/>
                  <a:pt x="0" y="9918"/>
                </a:cubicBezTo>
                <a:cubicBezTo>
                  <a:pt x="0" y="10039"/>
                  <a:pt x="0" y="10161"/>
                  <a:pt x="0" y="10344"/>
                </a:cubicBezTo>
                <a:cubicBezTo>
                  <a:pt x="0" y="10526"/>
                  <a:pt x="0" y="10770"/>
                  <a:pt x="0" y="10952"/>
                </a:cubicBezTo>
                <a:cubicBezTo>
                  <a:pt x="0" y="10952"/>
                  <a:pt x="0" y="11013"/>
                  <a:pt x="0" y="11013"/>
                </a:cubicBezTo>
                <a:cubicBezTo>
                  <a:pt x="0" y="11135"/>
                  <a:pt x="0" y="11317"/>
                  <a:pt x="0" y="11439"/>
                </a:cubicBezTo>
                <a:cubicBezTo>
                  <a:pt x="0" y="11621"/>
                  <a:pt x="0" y="11804"/>
                  <a:pt x="0" y="11987"/>
                </a:cubicBezTo>
                <a:cubicBezTo>
                  <a:pt x="0" y="12230"/>
                  <a:pt x="60" y="12412"/>
                  <a:pt x="60" y="12656"/>
                </a:cubicBezTo>
                <a:cubicBezTo>
                  <a:pt x="60" y="12777"/>
                  <a:pt x="121" y="12899"/>
                  <a:pt x="121" y="13021"/>
                </a:cubicBezTo>
                <a:cubicBezTo>
                  <a:pt x="181" y="13264"/>
                  <a:pt x="241" y="13508"/>
                  <a:pt x="302" y="13751"/>
                </a:cubicBezTo>
                <a:cubicBezTo>
                  <a:pt x="302" y="13812"/>
                  <a:pt x="362" y="13934"/>
                  <a:pt x="362" y="13994"/>
                </a:cubicBezTo>
                <a:cubicBezTo>
                  <a:pt x="422" y="14238"/>
                  <a:pt x="543" y="14481"/>
                  <a:pt x="603" y="14725"/>
                </a:cubicBezTo>
                <a:cubicBezTo>
                  <a:pt x="664" y="14785"/>
                  <a:pt x="664" y="14907"/>
                  <a:pt x="664" y="14968"/>
                </a:cubicBezTo>
                <a:cubicBezTo>
                  <a:pt x="724" y="15211"/>
                  <a:pt x="845" y="15394"/>
                  <a:pt x="965" y="15637"/>
                </a:cubicBezTo>
                <a:cubicBezTo>
                  <a:pt x="1086" y="15698"/>
                  <a:pt x="1146" y="15820"/>
                  <a:pt x="1207" y="15881"/>
                </a:cubicBezTo>
                <a:cubicBezTo>
                  <a:pt x="1327" y="16063"/>
                  <a:pt x="1388" y="16246"/>
                  <a:pt x="1508" y="16428"/>
                </a:cubicBezTo>
                <a:cubicBezTo>
                  <a:pt x="1569" y="16550"/>
                  <a:pt x="1689" y="16672"/>
                  <a:pt x="1750" y="16854"/>
                </a:cubicBezTo>
                <a:cubicBezTo>
                  <a:pt x="1810" y="16976"/>
                  <a:pt x="1931" y="17097"/>
                  <a:pt x="1991" y="17219"/>
                </a:cubicBezTo>
                <a:cubicBezTo>
                  <a:pt x="2112" y="17402"/>
                  <a:pt x="2232" y="17523"/>
                  <a:pt x="2353" y="17706"/>
                </a:cubicBezTo>
                <a:cubicBezTo>
                  <a:pt x="2413" y="17767"/>
                  <a:pt x="2474" y="17888"/>
                  <a:pt x="2594" y="17949"/>
                </a:cubicBezTo>
                <a:cubicBezTo>
                  <a:pt x="2775" y="18132"/>
                  <a:pt x="2896" y="18314"/>
                  <a:pt x="3077" y="18497"/>
                </a:cubicBezTo>
                <a:cubicBezTo>
                  <a:pt x="3137" y="18558"/>
                  <a:pt x="3198" y="18619"/>
                  <a:pt x="3258" y="18679"/>
                </a:cubicBezTo>
                <a:cubicBezTo>
                  <a:pt x="3439" y="18862"/>
                  <a:pt x="3620" y="19044"/>
                  <a:pt x="3801" y="19166"/>
                </a:cubicBezTo>
                <a:cubicBezTo>
                  <a:pt x="3861" y="19227"/>
                  <a:pt x="3922" y="19288"/>
                  <a:pt x="3982" y="19349"/>
                </a:cubicBezTo>
                <a:cubicBezTo>
                  <a:pt x="4163" y="19531"/>
                  <a:pt x="4344" y="19653"/>
                  <a:pt x="4585" y="19775"/>
                </a:cubicBezTo>
                <a:cubicBezTo>
                  <a:pt x="4706" y="19836"/>
                  <a:pt x="4766" y="19896"/>
                  <a:pt x="4887" y="19957"/>
                </a:cubicBezTo>
                <a:cubicBezTo>
                  <a:pt x="5068" y="20079"/>
                  <a:pt x="5249" y="20201"/>
                  <a:pt x="5430" y="20322"/>
                </a:cubicBezTo>
                <a:cubicBezTo>
                  <a:pt x="5611" y="20383"/>
                  <a:pt x="5732" y="20505"/>
                  <a:pt x="5913" y="20566"/>
                </a:cubicBezTo>
                <a:cubicBezTo>
                  <a:pt x="6034" y="20626"/>
                  <a:pt x="6154" y="20687"/>
                  <a:pt x="6275" y="20748"/>
                </a:cubicBezTo>
                <a:cubicBezTo>
                  <a:pt x="6275" y="20748"/>
                  <a:pt x="6335" y="20748"/>
                  <a:pt x="6335" y="20748"/>
                </a:cubicBezTo>
                <a:cubicBezTo>
                  <a:pt x="6577" y="20870"/>
                  <a:pt x="6758" y="20931"/>
                  <a:pt x="6999" y="20992"/>
                </a:cubicBezTo>
                <a:cubicBezTo>
                  <a:pt x="7120" y="21052"/>
                  <a:pt x="7240" y="21052"/>
                  <a:pt x="7361" y="21113"/>
                </a:cubicBezTo>
                <a:cubicBezTo>
                  <a:pt x="7542" y="21174"/>
                  <a:pt x="7723" y="21235"/>
                  <a:pt x="7904" y="21235"/>
                </a:cubicBezTo>
                <a:cubicBezTo>
                  <a:pt x="8749" y="21478"/>
                  <a:pt x="9654" y="21600"/>
                  <a:pt x="10498" y="21600"/>
                </a:cubicBezTo>
                <a:cubicBezTo>
                  <a:pt x="10860" y="21600"/>
                  <a:pt x="11222" y="21600"/>
                  <a:pt x="11584" y="21539"/>
                </a:cubicBezTo>
                <a:cubicBezTo>
                  <a:pt x="11584" y="21539"/>
                  <a:pt x="11645" y="21539"/>
                  <a:pt x="11645" y="21539"/>
                </a:cubicBezTo>
                <a:cubicBezTo>
                  <a:pt x="11946" y="21478"/>
                  <a:pt x="12248" y="21478"/>
                  <a:pt x="12550" y="21417"/>
                </a:cubicBezTo>
                <a:cubicBezTo>
                  <a:pt x="12670" y="21417"/>
                  <a:pt x="12791" y="21357"/>
                  <a:pt x="12912" y="21357"/>
                </a:cubicBezTo>
                <a:cubicBezTo>
                  <a:pt x="13093" y="21296"/>
                  <a:pt x="13334" y="21235"/>
                  <a:pt x="13515" y="21174"/>
                </a:cubicBezTo>
                <a:cubicBezTo>
                  <a:pt x="13696" y="21113"/>
                  <a:pt x="13817" y="21052"/>
                  <a:pt x="13937" y="20992"/>
                </a:cubicBezTo>
                <a:cubicBezTo>
                  <a:pt x="14058" y="20931"/>
                  <a:pt x="14179" y="20931"/>
                  <a:pt x="14299" y="20870"/>
                </a:cubicBezTo>
                <a:cubicBezTo>
                  <a:pt x="14360" y="20870"/>
                  <a:pt x="14360" y="20809"/>
                  <a:pt x="14420" y="20809"/>
                </a:cubicBezTo>
                <a:cubicBezTo>
                  <a:pt x="14601" y="20748"/>
                  <a:pt x="14722" y="20687"/>
                  <a:pt x="14842" y="20626"/>
                </a:cubicBezTo>
                <a:cubicBezTo>
                  <a:pt x="15023" y="20566"/>
                  <a:pt x="15204" y="20444"/>
                  <a:pt x="15385" y="20383"/>
                </a:cubicBezTo>
                <a:cubicBezTo>
                  <a:pt x="15506" y="20322"/>
                  <a:pt x="15566" y="20261"/>
                  <a:pt x="15687" y="20201"/>
                </a:cubicBezTo>
                <a:cubicBezTo>
                  <a:pt x="15929" y="20079"/>
                  <a:pt x="16109" y="19957"/>
                  <a:pt x="16351" y="19836"/>
                </a:cubicBezTo>
                <a:cubicBezTo>
                  <a:pt x="16411" y="19836"/>
                  <a:pt x="16411" y="19775"/>
                  <a:pt x="16472" y="19775"/>
                </a:cubicBezTo>
                <a:cubicBezTo>
                  <a:pt x="17558" y="19044"/>
                  <a:pt x="18463" y="18071"/>
                  <a:pt x="19247" y="16976"/>
                </a:cubicBezTo>
                <a:cubicBezTo>
                  <a:pt x="19307" y="16915"/>
                  <a:pt x="19307" y="16854"/>
                  <a:pt x="19368" y="16793"/>
                </a:cubicBezTo>
                <a:cubicBezTo>
                  <a:pt x="19488" y="16550"/>
                  <a:pt x="19669" y="16367"/>
                  <a:pt x="19790" y="16124"/>
                </a:cubicBezTo>
                <a:cubicBezTo>
                  <a:pt x="19850" y="16002"/>
                  <a:pt x="19911" y="15820"/>
                  <a:pt x="19971" y="15698"/>
                </a:cubicBezTo>
                <a:cubicBezTo>
                  <a:pt x="20031" y="15576"/>
                  <a:pt x="20092" y="15455"/>
                  <a:pt x="20152" y="15272"/>
                </a:cubicBezTo>
                <a:cubicBezTo>
                  <a:pt x="20152" y="15272"/>
                  <a:pt x="20152" y="15211"/>
                  <a:pt x="20212" y="15211"/>
                </a:cubicBezTo>
                <a:cubicBezTo>
                  <a:pt x="20273" y="15150"/>
                  <a:pt x="20273" y="15029"/>
                  <a:pt x="20333" y="14968"/>
                </a:cubicBezTo>
                <a:cubicBezTo>
                  <a:pt x="20393" y="14785"/>
                  <a:pt x="20514" y="14542"/>
                  <a:pt x="20574" y="14359"/>
                </a:cubicBezTo>
                <a:cubicBezTo>
                  <a:pt x="20635" y="14238"/>
                  <a:pt x="20635" y="14177"/>
                  <a:pt x="20695" y="14055"/>
                </a:cubicBezTo>
                <a:cubicBezTo>
                  <a:pt x="20755" y="13812"/>
                  <a:pt x="20816" y="13568"/>
                  <a:pt x="20876" y="13325"/>
                </a:cubicBezTo>
                <a:cubicBezTo>
                  <a:pt x="20876" y="13264"/>
                  <a:pt x="20936" y="13203"/>
                  <a:pt x="20936" y="13143"/>
                </a:cubicBezTo>
                <a:cubicBezTo>
                  <a:pt x="20997" y="12838"/>
                  <a:pt x="21057" y="12473"/>
                  <a:pt x="21057" y="12169"/>
                </a:cubicBezTo>
                <a:cubicBezTo>
                  <a:pt x="21057" y="12108"/>
                  <a:pt x="21057" y="12108"/>
                  <a:pt x="21057" y="12047"/>
                </a:cubicBezTo>
                <a:cubicBezTo>
                  <a:pt x="21057" y="11743"/>
                  <a:pt x="21117" y="11439"/>
                  <a:pt x="21117" y="11135"/>
                </a:cubicBezTo>
                <a:cubicBezTo>
                  <a:pt x="21117" y="11074"/>
                  <a:pt x="21117" y="11074"/>
                  <a:pt x="21117" y="11013"/>
                </a:cubicBezTo>
                <a:cubicBezTo>
                  <a:pt x="21117" y="10952"/>
                  <a:pt x="21117" y="10952"/>
                  <a:pt x="21117" y="10891"/>
                </a:cubicBezTo>
                <a:cubicBezTo>
                  <a:pt x="21117" y="10709"/>
                  <a:pt x="21117" y="10587"/>
                  <a:pt x="21117" y="10405"/>
                </a:cubicBezTo>
                <a:cubicBezTo>
                  <a:pt x="21117" y="10283"/>
                  <a:pt x="21117" y="10161"/>
                  <a:pt x="21117" y="10039"/>
                </a:cubicBezTo>
                <a:cubicBezTo>
                  <a:pt x="21117" y="9918"/>
                  <a:pt x="21117" y="9796"/>
                  <a:pt x="21057" y="9674"/>
                </a:cubicBezTo>
                <a:cubicBezTo>
                  <a:pt x="21057" y="9553"/>
                  <a:pt x="20997" y="9370"/>
                  <a:pt x="20997" y="9248"/>
                </a:cubicBezTo>
                <a:cubicBezTo>
                  <a:pt x="20997" y="9188"/>
                  <a:pt x="20997" y="9188"/>
                  <a:pt x="20997" y="9127"/>
                </a:cubicBezTo>
                <a:cubicBezTo>
                  <a:pt x="20997" y="9127"/>
                  <a:pt x="20997" y="9127"/>
                  <a:pt x="20997" y="9127"/>
                </a:cubicBezTo>
                <a:cubicBezTo>
                  <a:pt x="20755" y="7849"/>
                  <a:pt x="20333" y="6632"/>
                  <a:pt x="19609" y="5537"/>
                </a:cubicBezTo>
                <a:lnTo>
                  <a:pt x="21540" y="3590"/>
                </a:lnTo>
                <a:cubicBezTo>
                  <a:pt x="21600" y="3346"/>
                  <a:pt x="21600" y="2921"/>
                  <a:pt x="21359" y="2677"/>
                </a:cubicBezTo>
                <a:close/>
                <a:moveTo>
                  <a:pt x="18402" y="1460"/>
                </a:moveTo>
                <a:lnTo>
                  <a:pt x="18825" y="1886"/>
                </a:lnTo>
                <a:lnTo>
                  <a:pt x="16652" y="4077"/>
                </a:lnTo>
                <a:lnTo>
                  <a:pt x="16592" y="3407"/>
                </a:lnTo>
                <a:lnTo>
                  <a:pt x="18402" y="1460"/>
                </a:lnTo>
                <a:close/>
                <a:moveTo>
                  <a:pt x="16652" y="11074"/>
                </a:moveTo>
                <a:cubicBezTo>
                  <a:pt x="16652" y="13021"/>
                  <a:pt x="15747" y="14725"/>
                  <a:pt x="14420" y="15881"/>
                </a:cubicBezTo>
                <a:cubicBezTo>
                  <a:pt x="14239" y="16002"/>
                  <a:pt x="14118" y="16124"/>
                  <a:pt x="13937" y="16246"/>
                </a:cubicBezTo>
                <a:cubicBezTo>
                  <a:pt x="13937" y="16246"/>
                  <a:pt x="13937" y="16246"/>
                  <a:pt x="13937" y="16246"/>
                </a:cubicBezTo>
                <a:cubicBezTo>
                  <a:pt x="13756" y="16367"/>
                  <a:pt x="13636" y="16428"/>
                  <a:pt x="13455" y="16550"/>
                </a:cubicBezTo>
                <a:cubicBezTo>
                  <a:pt x="13455" y="16550"/>
                  <a:pt x="13455" y="16550"/>
                  <a:pt x="13455" y="16550"/>
                </a:cubicBezTo>
                <a:cubicBezTo>
                  <a:pt x="13274" y="16611"/>
                  <a:pt x="13153" y="16732"/>
                  <a:pt x="12972" y="16793"/>
                </a:cubicBezTo>
                <a:cubicBezTo>
                  <a:pt x="12972" y="16793"/>
                  <a:pt x="12972" y="16793"/>
                  <a:pt x="12912" y="16793"/>
                </a:cubicBezTo>
                <a:cubicBezTo>
                  <a:pt x="12731" y="16854"/>
                  <a:pt x="12610" y="16915"/>
                  <a:pt x="12429" y="16976"/>
                </a:cubicBezTo>
                <a:cubicBezTo>
                  <a:pt x="12429" y="16976"/>
                  <a:pt x="12369" y="16976"/>
                  <a:pt x="12369" y="16976"/>
                </a:cubicBezTo>
                <a:cubicBezTo>
                  <a:pt x="12188" y="17037"/>
                  <a:pt x="12067" y="17037"/>
                  <a:pt x="11886" y="17097"/>
                </a:cubicBezTo>
                <a:cubicBezTo>
                  <a:pt x="11826" y="17097"/>
                  <a:pt x="11826" y="17097"/>
                  <a:pt x="11765" y="17097"/>
                </a:cubicBezTo>
                <a:cubicBezTo>
                  <a:pt x="11584" y="17158"/>
                  <a:pt x="11464" y="17158"/>
                  <a:pt x="11283" y="17158"/>
                </a:cubicBezTo>
                <a:cubicBezTo>
                  <a:pt x="11222" y="17158"/>
                  <a:pt x="11222" y="17158"/>
                  <a:pt x="11162" y="17158"/>
                </a:cubicBezTo>
                <a:cubicBezTo>
                  <a:pt x="10981" y="17158"/>
                  <a:pt x="10740" y="17219"/>
                  <a:pt x="10559" y="17219"/>
                </a:cubicBezTo>
                <a:cubicBezTo>
                  <a:pt x="7361" y="17219"/>
                  <a:pt x="4766" y="14785"/>
                  <a:pt x="4404" y="11621"/>
                </a:cubicBezTo>
                <a:cubicBezTo>
                  <a:pt x="4404" y="11439"/>
                  <a:pt x="4344" y="11195"/>
                  <a:pt x="4344" y="11013"/>
                </a:cubicBezTo>
                <a:cubicBezTo>
                  <a:pt x="4344" y="10770"/>
                  <a:pt x="4344" y="10587"/>
                  <a:pt x="4404" y="10405"/>
                </a:cubicBezTo>
                <a:cubicBezTo>
                  <a:pt x="4706" y="7301"/>
                  <a:pt x="7361" y="4807"/>
                  <a:pt x="10559" y="4807"/>
                </a:cubicBezTo>
                <a:cubicBezTo>
                  <a:pt x="12067" y="4807"/>
                  <a:pt x="13455" y="5354"/>
                  <a:pt x="14541" y="6267"/>
                </a:cubicBezTo>
                <a:lnTo>
                  <a:pt x="12731" y="8092"/>
                </a:lnTo>
                <a:cubicBezTo>
                  <a:pt x="12127" y="7666"/>
                  <a:pt x="11403" y="7362"/>
                  <a:pt x="10559" y="7362"/>
                </a:cubicBezTo>
                <a:cubicBezTo>
                  <a:pt x="8568" y="7362"/>
                  <a:pt x="6939" y="9005"/>
                  <a:pt x="6939" y="11013"/>
                </a:cubicBezTo>
                <a:cubicBezTo>
                  <a:pt x="6939" y="13021"/>
                  <a:pt x="8568" y="14664"/>
                  <a:pt x="10559" y="14664"/>
                </a:cubicBezTo>
                <a:cubicBezTo>
                  <a:pt x="12550" y="14664"/>
                  <a:pt x="14179" y="13021"/>
                  <a:pt x="14179" y="11013"/>
                </a:cubicBezTo>
                <a:cubicBezTo>
                  <a:pt x="14179" y="10283"/>
                  <a:pt x="13937" y="9553"/>
                  <a:pt x="13575" y="8944"/>
                </a:cubicBezTo>
                <a:lnTo>
                  <a:pt x="15385" y="7119"/>
                </a:lnTo>
                <a:cubicBezTo>
                  <a:pt x="16170" y="8214"/>
                  <a:pt x="16652" y="9553"/>
                  <a:pt x="16652" y="11074"/>
                </a:cubicBezTo>
                <a:close/>
                <a:moveTo>
                  <a:pt x="10076" y="11621"/>
                </a:moveTo>
                <a:cubicBezTo>
                  <a:pt x="10197" y="11743"/>
                  <a:pt x="10317" y="11804"/>
                  <a:pt x="10498" y="11804"/>
                </a:cubicBezTo>
                <a:cubicBezTo>
                  <a:pt x="10679" y="11804"/>
                  <a:pt x="10800" y="11743"/>
                  <a:pt x="10921" y="11621"/>
                </a:cubicBezTo>
                <a:lnTo>
                  <a:pt x="12610" y="9918"/>
                </a:lnTo>
                <a:cubicBezTo>
                  <a:pt x="12791" y="10283"/>
                  <a:pt x="12912" y="10648"/>
                  <a:pt x="12912" y="11074"/>
                </a:cubicBezTo>
                <a:cubicBezTo>
                  <a:pt x="12912" y="12412"/>
                  <a:pt x="11826" y="13508"/>
                  <a:pt x="10498" y="13508"/>
                </a:cubicBezTo>
                <a:cubicBezTo>
                  <a:pt x="9171" y="13508"/>
                  <a:pt x="8085" y="12412"/>
                  <a:pt x="8085" y="11074"/>
                </a:cubicBezTo>
                <a:cubicBezTo>
                  <a:pt x="8085" y="9735"/>
                  <a:pt x="9171" y="8640"/>
                  <a:pt x="10498" y="8640"/>
                </a:cubicBezTo>
                <a:cubicBezTo>
                  <a:pt x="10981" y="8640"/>
                  <a:pt x="11403" y="8762"/>
                  <a:pt x="11765" y="9005"/>
                </a:cubicBezTo>
                <a:lnTo>
                  <a:pt x="10016" y="10770"/>
                </a:lnTo>
                <a:cubicBezTo>
                  <a:pt x="9835" y="10952"/>
                  <a:pt x="9835" y="11378"/>
                  <a:pt x="10076" y="11621"/>
                </a:cubicBezTo>
                <a:close/>
                <a:moveTo>
                  <a:pt x="19609" y="9492"/>
                </a:moveTo>
                <a:cubicBezTo>
                  <a:pt x="19609" y="9614"/>
                  <a:pt x="19669" y="9735"/>
                  <a:pt x="19669" y="9918"/>
                </a:cubicBezTo>
                <a:cubicBezTo>
                  <a:pt x="19669" y="10039"/>
                  <a:pt x="19669" y="10161"/>
                  <a:pt x="19730" y="10283"/>
                </a:cubicBezTo>
                <a:cubicBezTo>
                  <a:pt x="19730" y="10405"/>
                  <a:pt x="19730" y="10465"/>
                  <a:pt x="19730" y="10587"/>
                </a:cubicBezTo>
                <a:cubicBezTo>
                  <a:pt x="19730" y="10709"/>
                  <a:pt x="19730" y="10891"/>
                  <a:pt x="19730" y="11013"/>
                </a:cubicBezTo>
                <a:cubicBezTo>
                  <a:pt x="19730" y="11074"/>
                  <a:pt x="19730" y="11135"/>
                  <a:pt x="19730" y="11195"/>
                </a:cubicBezTo>
                <a:cubicBezTo>
                  <a:pt x="19730" y="11439"/>
                  <a:pt x="19730" y="11743"/>
                  <a:pt x="19669" y="11987"/>
                </a:cubicBezTo>
                <a:cubicBezTo>
                  <a:pt x="19669" y="12047"/>
                  <a:pt x="19669" y="12047"/>
                  <a:pt x="19669" y="12108"/>
                </a:cubicBezTo>
                <a:cubicBezTo>
                  <a:pt x="19609" y="12412"/>
                  <a:pt x="19609" y="12717"/>
                  <a:pt x="19549" y="12960"/>
                </a:cubicBezTo>
                <a:cubicBezTo>
                  <a:pt x="19549" y="13021"/>
                  <a:pt x="19549" y="13082"/>
                  <a:pt x="19488" y="13143"/>
                </a:cubicBezTo>
                <a:cubicBezTo>
                  <a:pt x="19428" y="13386"/>
                  <a:pt x="19368" y="13568"/>
                  <a:pt x="19307" y="13812"/>
                </a:cubicBezTo>
                <a:cubicBezTo>
                  <a:pt x="19307" y="13873"/>
                  <a:pt x="19247" y="13994"/>
                  <a:pt x="19247" y="14055"/>
                </a:cubicBezTo>
                <a:cubicBezTo>
                  <a:pt x="19187" y="14238"/>
                  <a:pt x="19126" y="14420"/>
                  <a:pt x="19066" y="14603"/>
                </a:cubicBezTo>
                <a:cubicBezTo>
                  <a:pt x="19066" y="14664"/>
                  <a:pt x="19006" y="14725"/>
                  <a:pt x="19006" y="14846"/>
                </a:cubicBezTo>
                <a:cubicBezTo>
                  <a:pt x="18945" y="15029"/>
                  <a:pt x="18885" y="15150"/>
                  <a:pt x="18764" y="15272"/>
                </a:cubicBezTo>
                <a:cubicBezTo>
                  <a:pt x="18704" y="15394"/>
                  <a:pt x="18644" y="15516"/>
                  <a:pt x="18583" y="15637"/>
                </a:cubicBezTo>
                <a:cubicBezTo>
                  <a:pt x="18463" y="15820"/>
                  <a:pt x="18342" y="16063"/>
                  <a:pt x="18221" y="16246"/>
                </a:cubicBezTo>
                <a:cubicBezTo>
                  <a:pt x="18221" y="16306"/>
                  <a:pt x="18161" y="16306"/>
                  <a:pt x="18161" y="16367"/>
                </a:cubicBezTo>
                <a:cubicBezTo>
                  <a:pt x="17497" y="17341"/>
                  <a:pt x="16713" y="18193"/>
                  <a:pt x="15747" y="18801"/>
                </a:cubicBezTo>
                <a:cubicBezTo>
                  <a:pt x="15747" y="18801"/>
                  <a:pt x="15687" y="18862"/>
                  <a:pt x="15687" y="18862"/>
                </a:cubicBezTo>
                <a:cubicBezTo>
                  <a:pt x="15506" y="18984"/>
                  <a:pt x="15325" y="19105"/>
                  <a:pt x="15144" y="19227"/>
                </a:cubicBezTo>
                <a:cubicBezTo>
                  <a:pt x="15084" y="19288"/>
                  <a:pt x="14963" y="19349"/>
                  <a:pt x="14903" y="19349"/>
                </a:cubicBezTo>
                <a:cubicBezTo>
                  <a:pt x="14722" y="19410"/>
                  <a:pt x="14601" y="19531"/>
                  <a:pt x="14420" y="19592"/>
                </a:cubicBezTo>
                <a:cubicBezTo>
                  <a:pt x="14299" y="19653"/>
                  <a:pt x="14179" y="19714"/>
                  <a:pt x="13998" y="19775"/>
                </a:cubicBezTo>
                <a:cubicBezTo>
                  <a:pt x="13877" y="19836"/>
                  <a:pt x="13756" y="19896"/>
                  <a:pt x="13575" y="19896"/>
                </a:cubicBezTo>
                <a:cubicBezTo>
                  <a:pt x="13394" y="19957"/>
                  <a:pt x="13274" y="20018"/>
                  <a:pt x="13093" y="20079"/>
                </a:cubicBezTo>
                <a:cubicBezTo>
                  <a:pt x="12912" y="20140"/>
                  <a:pt x="12791" y="20140"/>
                  <a:pt x="12610" y="20201"/>
                </a:cubicBezTo>
                <a:cubicBezTo>
                  <a:pt x="12489" y="20261"/>
                  <a:pt x="12369" y="20261"/>
                  <a:pt x="12248" y="20261"/>
                </a:cubicBezTo>
                <a:cubicBezTo>
                  <a:pt x="12067" y="20322"/>
                  <a:pt x="11826" y="20322"/>
                  <a:pt x="11645" y="20383"/>
                </a:cubicBezTo>
                <a:cubicBezTo>
                  <a:pt x="11524" y="20383"/>
                  <a:pt x="11464" y="20383"/>
                  <a:pt x="11343" y="20444"/>
                </a:cubicBezTo>
                <a:cubicBezTo>
                  <a:pt x="11102" y="20444"/>
                  <a:pt x="10860" y="20505"/>
                  <a:pt x="10559" y="20505"/>
                </a:cubicBezTo>
                <a:cubicBezTo>
                  <a:pt x="10498" y="20505"/>
                  <a:pt x="10438" y="20505"/>
                  <a:pt x="10378" y="20505"/>
                </a:cubicBezTo>
                <a:cubicBezTo>
                  <a:pt x="10136" y="20505"/>
                  <a:pt x="9835" y="20505"/>
                  <a:pt x="9593" y="20444"/>
                </a:cubicBezTo>
                <a:cubicBezTo>
                  <a:pt x="9533" y="20444"/>
                  <a:pt x="9473" y="20444"/>
                  <a:pt x="9473" y="20444"/>
                </a:cubicBezTo>
                <a:cubicBezTo>
                  <a:pt x="9231" y="20444"/>
                  <a:pt x="8990" y="20383"/>
                  <a:pt x="8809" y="20322"/>
                </a:cubicBezTo>
                <a:cubicBezTo>
                  <a:pt x="8749" y="20322"/>
                  <a:pt x="8628" y="20322"/>
                  <a:pt x="8568" y="20261"/>
                </a:cubicBezTo>
                <a:cubicBezTo>
                  <a:pt x="8387" y="20201"/>
                  <a:pt x="8206" y="20201"/>
                  <a:pt x="8025" y="20140"/>
                </a:cubicBezTo>
                <a:cubicBezTo>
                  <a:pt x="7904" y="20079"/>
                  <a:pt x="7783" y="20079"/>
                  <a:pt x="7663" y="20018"/>
                </a:cubicBezTo>
                <a:cubicBezTo>
                  <a:pt x="7542" y="19957"/>
                  <a:pt x="7361" y="19896"/>
                  <a:pt x="7240" y="19896"/>
                </a:cubicBezTo>
                <a:cubicBezTo>
                  <a:pt x="7120" y="19836"/>
                  <a:pt x="6939" y="19775"/>
                  <a:pt x="6818" y="19714"/>
                </a:cubicBezTo>
                <a:cubicBezTo>
                  <a:pt x="6697" y="19653"/>
                  <a:pt x="6516" y="19592"/>
                  <a:pt x="6396" y="19531"/>
                </a:cubicBezTo>
                <a:cubicBezTo>
                  <a:pt x="6275" y="19470"/>
                  <a:pt x="6154" y="19410"/>
                  <a:pt x="5973" y="19349"/>
                </a:cubicBezTo>
                <a:cubicBezTo>
                  <a:pt x="5792" y="19227"/>
                  <a:pt x="5611" y="19166"/>
                  <a:pt x="5491" y="19044"/>
                </a:cubicBezTo>
                <a:cubicBezTo>
                  <a:pt x="5430" y="18862"/>
                  <a:pt x="5310" y="18801"/>
                  <a:pt x="5249" y="18740"/>
                </a:cubicBezTo>
                <a:cubicBezTo>
                  <a:pt x="5068" y="18619"/>
                  <a:pt x="4887" y="18497"/>
                  <a:pt x="4706" y="18314"/>
                </a:cubicBezTo>
                <a:cubicBezTo>
                  <a:pt x="4646" y="18314"/>
                  <a:pt x="4585" y="18254"/>
                  <a:pt x="4525" y="18254"/>
                </a:cubicBezTo>
                <a:cubicBezTo>
                  <a:pt x="4344" y="18132"/>
                  <a:pt x="4163" y="17949"/>
                  <a:pt x="4042" y="17767"/>
                </a:cubicBezTo>
                <a:cubicBezTo>
                  <a:pt x="3982" y="17706"/>
                  <a:pt x="3922" y="17645"/>
                  <a:pt x="3861" y="17584"/>
                </a:cubicBezTo>
                <a:cubicBezTo>
                  <a:pt x="3741" y="17463"/>
                  <a:pt x="3560" y="17280"/>
                  <a:pt x="3439" y="17097"/>
                </a:cubicBezTo>
                <a:cubicBezTo>
                  <a:pt x="3379" y="17037"/>
                  <a:pt x="3318" y="16976"/>
                  <a:pt x="3258" y="16854"/>
                </a:cubicBezTo>
                <a:cubicBezTo>
                  <a:pt x="3137" y="16732"/>
                  <a:pt x="3017" y="16550"/>
                  <a:pt x="2956" y="16428"/>
                </a:cubicBezTo>
                <a:cubicBezTo>
                  <a:pt x="2896" y="16306"/>
                  <a:pt x="2775" y="16185"/>
                  <a:pt x="2715" y="16124"/>
                </a:cubicBezTo>
                <a:cubicBezTo>
                  <a:pt x="2655" y="16002"/>
                  <a:pt x="2594" y="15881"/>
                  <a:pt x="2474" y="15759"/>
                </a:cubicBezTo>
                <a:cubicBezTo>
                  <a:pt x="2413" y="15637"/>
                  <a:pt x="2293" y="15455"/>
                  <a:pt x="2232" y="15272"/>
                </a:cubicBezTo>
                <a:cubicBezTo>
                  <a:pt x="2172" y="15211"/>
                  <a:pt x="2172" y="15090"/>
                  <a:pt x="2112" y="15029"/>
                </a:cubicBezTo>
                <a:cubicBezTo>
                  <a:pt x="2051" y="14846"/>
                  <a:pt x="1931" y="14664"/>
                  <a:pt x="1870" y="14481"/>
                </a:cubicBezTo>
                <a:cubicBezTo>
                  <a:pt x="1870" y="14420"/>
                  <a:pt x="1810" y="14359"/>
                  <a:pt x="1810" y="14238"/>
                </a:cubicBezTo>
                <a:cubicBezTo>
                  <a:pt x="1750" y="14055"/>
                  <a:pt x="1629" y="13812"/>
                  <a:pt x="1569" y="13568"/>
                </a:cubicBezTo>
                <a:cubicBezTo>
                  <a:pt x="1569" y="13508"/>
                  <a:pt x="1508" y="13447"/>
                  <a:pt x="1508" y="13325"/>
                </a:cubicBezTo>
                <a:cubicBezTo>
                  <a:pt x="1448" y="13082"/>
                  <a:pt x="1388" y="12899"/>
                  <a:pt x="1327" y="12656"/>
                </a:cubicBezTo>
                <a:cubicBezTo>
                  <a:pt x="1327" y="12534"/>
                  <a:pt x="1267" y="12473"/>
                  <a:pt x="1267" y="12352"/>
                </a:cubicBezTo>
                <a:cubicBezTo>
                  <a:pt x="1207" y="12169"/>
                  <a:pt x="1207" y="11987"/>
                  <a:pt x="1207" y="11743"/>
                </a:cubicBezTo>
                <a:cubicBezTo>
                  <a:pt x="1207" y="11621"/>
                  <a:pt x="1207" y="11439"/>
                  <a:pt x="1207" y="11317"/>
                </a:cubicBezTo>
                <a:cubicBezTo>
                  <a:pt x="1207" y="11195"/>
                  <a:pt x="1207" y="11013"/>
                  <a:pt x="1207" y="10891"/>
                </a:cubicBezTo>
                <a:cubicBezTo>
                  <a:pt x="1207" y="10709"/>
                  <a:pt x="1207" y="10526"/>
                  <a:pt x="1207" y="10344"/>
                </a:cubicBezTo>
                <a:cubicBezTo>
                  <a:pt x="1207" y="10222"/>
                  <a:pt x="1207" y="10100"/>
                  <a:pt x="1207" y="9979"/>
                </a:cubicBezTo>
                <a:cubicBezTo>
                  <a:pt x="1207" y="9796"/>
                  <a:pt x="1267" y="9614"/>
                  <a:pt x="1267" y="9431"/>
                </a:cubicBezTo>
                <a:cubicBezTo>
                  <a:pt x="1267" y="9309"/>
                  <a:pt x="1327" y="9188"/>
                  <a:pt x="1327" y="9066"/>
                </a:cubicBezTo>
                <a:cubicBezTo>
                  <a:pt x="1388" y="8944"/>
                  <a:pt x="1388" y="8762"/>
                  <a:pt x="1448" y="8640"/>
                </a:cubicBezTo>
                <a:cubicBezTo>
                  <a:pt x="1508" y="8457"/>
                  <a:pt x="1508" y="8336"/>
                  <a:pt x="1569" y="8153"/>
                </a:cubicBezTo>
                <a:cubicBezTo>
                  <a:pt x="1629" y="8032"/>
                  <a:pt x="1689" y="7910"/>
                  <a:pt x="1689" y="7788"/>
                </a:cubicBezTo>
                <a:cubicBezTo>
                  <a:pt x="1750" y="7606"/>
                  <a:pt x="1810" y="7484"/>
                  <a:pt x="1870" y="7301"/>
                </a:cubicBezTo>
                <a:cubicBezTo>
                  <a:pt x="1931" y="7119"/>
                  <a:pt x="1991" y="6997"/>
                  <a:pt x="2112" y="6815"/>
                </a:cubicBezTo>
                <a:cubicBezTo>
                  <a:pt x="2172" y="6693"/>
                  <a:pt x="2232" y="6571"/>
                  <a:pt x="2293" y="6450"/>
                </a:cubicBezTo>
                <a:cubicBezTo>
                  <a:pt x="2413" y="6267"/>
                  <a:pt x="2534" y="6085"/>
                  <a:pt x="2594" y="5902"/>
                </a:cubicBezTo>
                <a:cubicBezTo>
                  <a:pt x="2655" y="5841"/>
                  <a:pt x="2655" y="5780"/>
                  <a:pt x="2715" y="5659"/>
                </a:cubicBezTo>
                <a:cubicBezTo>
                  <a:pt x="2836" y="5476"/>
                  <a:pt x="3017" y="5294"/>
                  <a:pt x="3137" y="5111"/>
                </a:cubicBezTo>
                <a:cubicBezTo>
                  <a:pt x="3198" y="5050"/>
                  <a:pt x="3198" y="4989"/>
                  <a:pt x="3258" y="4989"/>
                </a:cubicBezTo>
                <a:cubicBezTo>
                  <a:pt x="3499" y="4868"/>
                  <a:pt x="3680" y="4685"/>
                  <a:pt x="3861" y="4563"/>
                </a:cubicBezTo>
                <a:cubicBezTo>
                  <a:pt x="3922" y="4503"/>
                  <a:pt x="3982" y="4442"/>
                  <a:pt x="3982" y="4442"/>
                </a:cubicBezTo>
                <a:cubicBezTo>
                  <a:pt x="4103" y="4259"/>
                  <a:pt x="4284" y="4077"/>
                  <a:pt x="4465" y="3955"/>
                </a:cubicBezTo>
                <a:cubicBezTo>
                  <a:pt x="4525" y="3894"/>
                  <a:pt x="4585" y="3833"/>
                  <a:pt x="4646" y="3772"/>
                </a:cubicBezTo>
                <a:cubicBezTo>
                  <a:pt x="4827" y="3651"/>
                  <a:pt x="4947" y="3529"/>
                  <a:pt x="5068" y="3468"/>
                </a:cubicBezTo>
                <a:cubicBezTo>
                  <a:pt x="5189" y="3346"/>
                  <a:pt x="5310" y="3286"/>
                  <a:pt x="5430" y="3225"/>
                </a:cubicBezTo>
                <a:cubicBezTo>
                  <a:pt x="5551" y="3164"/>
                  <a:pt x="5671" y="3042"/>
                  <a:pt x="5792" y="2981"/>
                </a:cubicBezTo>
                <a:cubicBezTo>
                  <a:pt x="5913" y="2921"/>
                  <a:pt x="6094" y="2799"/>
                  <a:pt x="6215" y="2738"/>
                </a:cubicBezTo>
                <a:cubicBezTo>
                  <a:pt x="6335" y="2677"/>
                  <a:pt x="6396" y="2616"/>
                  <a:pt x="6516" y="2616"/>
                </a:cubicBezTo>
                <a:cubicBezTo>
                  <a:pt x="6697" y="2556"/>
                  <a:pt x="6878" y="2434"/>
                  <a:pt x="7059" y="2373"/>
                </a:cubicBezTo>
                <a:cubicBezTo>
                  <a:pt x="7120" y="2312"/>
                  <a:pt x="7240" y="2312"/>
                  <a:pt x="7301" y="2312"/>
                </a:cubicBezTo>
                <a:cubicBezTo>
                  <a:pt x="7482" y="2251"/>
                  <a:pt x="7723" y="2190"/>
                  <a:pt x="7904" y="2130"/>
                </a:cubicBezTo>
                <a:cubicBezTo>
                  <a:pt x="7964" y="2130"/>
                  <a:pt x="8085" y="2069"/>
                  <a:pt x="8145" y="2069"/>
                </a:cubicBezTo>
                <a:cubicBezTo>
                  <a:pt x="8326" y="2008"/>
                  <a:pt x="8568" y="1947"/>
                  <a:pt x="8749" y="1947"/>
                </a:cubicBezTo>
                <a:cubicBezTo>
                  <a:pt x="8869" y="1825"/>
                  <a:pt x="8990" y="1825"/>
                  <a:pt x="9111" y="1825"/>
                </a:cubicBezTo>
                <a:cubicBezTo>
                  <a:pt x="9292" y="1825"/>
                  <a:pt x="9473" y="1764"/>
                  <a:pt x="9654" y="1764"/>
                </a:cubicBezTo>
                <a:cubicBezTo>
                  <a:pt x="9835" y="1764"/>
                  <a:pt x="9955" y="1764"/>
                  <a:pt x="10136" y="1764"/>
                </a:cubicBezTo>
                <a:cubicBezTo>
                  <a:pt x="10257" y="1764"/>
                  <a:pt x="10438" y="1764"/>
                  <a:pt x="10559" y="1764"/>
                </a:cubicBezTo>
                <a:cubicBezTo>
                  <a:pt x="10619" y="1764"/>
                  <a:pt x="10679" y="1764"/>
                  <a:pt x="10740" y="1764"/>
                </a:cubicBezTo>
                <a:cubicBezTo>
                  <a:pt x="10921" y="1764"/>
                  <a:pt x="11162" y="1764"/>
                  <a:pt x="11343" y="1825"/>
                </a:cubicBezTo>
                <a:cubicBezTo>
                  <a:pt x="11403" y="1825"/>
                  <a:pt x="11524" y="1825"/>
                  <a:pt x="11584" y="1825"/>
                </a:cubicBezTo>
                <a:cubicBezTo>
                  <a:pt x="12429" y="1947"/>
                  <a:pt x="13334" y="2190"/>
                  <a:pt x="14179" y="2556"/>
                </a:cubicBezTo>
                <a:cubicBezTo>
                  <a:pt x="14541" y="2738"/>
                  <a:pt x="14963" y="2921"/>
                  <a:pt x="15325" y="3164"/>
                </a:cubicBezTo>
                <a:cubicBezTo>
                  <a:pt x="15325" y="3225"/>
                  <a:pt x="15325" y="3286"/>
                  <a:pt x="15325" y="3346"/>
                </a:cubicBezTo>
                <a:lnTo>
                  <a:pt x="15566" y="5294"/>
                </a:lnTo>
                <a:lnTo>
                  <a:pt x="15325" y="5537"/>
                </a:lnTo>
                <a:cubicBezTo>
                  <a:pt x="14118" y="4442"/>
                  <a:pt x="12550" y="3833"/>
                  <a:pt x="10800" y="3712"/>
                </a:cubicBezTo>
                <a:cubicBezTo>
                  <a:pt x="10800" y="3712"/>
                  <a:pt x="10740" y="3712"/>
                  <a:pt x="10740" y="3712"/>
                </a:cubicBezTo>
                <a:lnTo>
                  <a:pt x="10498" y="3712"/>
                </a:lnTo>
                <a:cubicBezTo>
                  <a:pt x="6697" y="3712"/>
                  <a:pt x="3560" y="6632"/>
                  <a:pt x="3137" y="10405"/>
                </a:cubicBezTo>
                <a:cubicBezTo>
                  <a:pt x="3137" y="10648"/>
                  <a:pt x="3077" y="10891"/>
                  <a:pt x="3077" y="11135"/>
                </a:cubicBezTo>
                <a:cubicBezTo>
                  <a:pt x="3077" y="11378"/>
                  <a:pt x="3077" y="11621"/>
                  <a:pt x="3137" y="11865"/>
                </a:cubicBezTo>
                <a:cubicBezTo>
                  <a:pt x="3499" y="15637"/>
                  <a:pt x="6637" y="18558"/>
                  <a:pt x="10498" y="18558"/>
                </a:cubicBezTo>
                <a:cubicBezTo>
                  <a:pt x="10498" y="18558"/>
                  <a:pt x="10498" y="18558"/>
                  <a:pt x="10498" y="18558"/>
                </a:cubicBezTo>
                <a:cubicBezTo>
                  <a:pt x="10740" y="18558"/>
                  <a:pt x="10981" y="18558"/>
                  <a:pt x="11222" y="18497"/>
                </a:cubicBezTo>
                <a:cubicBezTo>
                  <a:pt x="11283" y="18497"/>
                  <a:pt x="11343" y="18497"/>
                  <a:pt x="11403" y="18497"/>
                </a:cubicBezTo>
                <a:cubicBezTo>
                  <a:pt x="11584" y="18497"/>
                  <a:pt x="11765" y="18436"/>
                  <a:pt x="11946" y="18436"/>
                </a:cubicBezTo>
                <a:cubicBezTo>
                  <a:pt x="12007" y="18436"/>
                  <a:pt x="12007" y="18436"/>
                  <a:pt x="12067" y="18375"/>
                </a:cubicBezTo>
                <a:cubicBezTo>
                  <a:pt x="12248" y="18314"/>
                  <a:pt x="12429" y="18314"/>
                  <a:pt x="12670" y="18254"/>
                </a:cubicBezTo>
                <a:cubicBezTo>
                  <a:pt x="12670" y="18254"/>
                  <a:pt x="12731" y="18254"/>
                  <a:pt x="12731" y="18254"/>
                </a:cubicBezTo>
                <a:cubicBezTo>
                  <a:pt x="12912" y="18193"/>
                  <a:pt x="13153" y="18132"/>
                  <a:pt x="13334" y="18010"/>
                </a:cubicBezTo>
                <a:cubicBezTo>
                  <a:pt x="13334" y="18010"/>
                  <a:pt x="13334" y="18010"/>
                  <a:pt x="13394" y="18010"/>
                </a:cubicBezTo>
                <a:cubicBezTo>
                  <a:pt x="13575" y="17949"/>
                  <a:pt x="13817" y="17828"/>
                  <a:pt x="13998" y="17706"/>
                </a:cubicBezTo>
                <a:cubicBezTo>
                  <a:pt x="13998" y="17706"/>
                  <a:pt x="13998" y="17706"/>
                  <a:pt x="13998" y="17706"/>
                </a:cubicBezTo>
                <a:cubicBezTo>
                  <a:pt x="14179" y="17584"/>
                  <a:pt x="14420" y="17463"/>
                  <a:pt x="14601" y="17341"/>
                </a:cubicBezTo>
                <a:cubicBezTo>
                  <a:pt x="14963" y="17097"/>
                  <a:pt x="15325" y="16793"/>
                  <a:pt x="15627" y="16489"/>
                </a:cubicBezTo>
                <a:cubicBezTo>
                  <a:pt x="15627" y="16489"/>
                  <a:pt x="15627" y="16489"/>
                  <a:pt x="15627" y="16489"/>
                </a:cubicBezTo>
                <a:cubicBezTo>
                  <a:pt x="16894" y="15211"/>
                  <a:pt x="17739" y="13447"/>
                  <a:pt x="17799" y="11500"/>
                </a:cubicBezTo>
                <a:cubicBezTo>
                  <a:pt x="17799" y="11500"/>
                  <a:pt x="17799" y="11439"/>
                  <a:pt x="17799" y="11439"/>
                </a:cubicBezTo>
                <a:lnTo>
                  <a:pt x="17799" y="11256"/>
                </a:lnTo>
                <a:cubicBezTo>
                  <a:pt x="17799" y="11256"/>
                  <a:pt x="17799" y="11256"/>
                  <a:pt x="17799" y="11256"/>
                </a:cubicBezTo>
                <a:cubicBezTo>
                  <a:pt x="17799" y="10770"/>
                  <a:pt x="17739" y="10222"/>
                  <a:pt x="17618" y="9735"/>
                </a:cubicBezTo>
                <a:cubicBezTo>
                  <a:pt x="17618" y="9735"/>
                  <a:pt x="17618" y="9735"/>
                  <a:pt x="17618" y="9735"/>
                </a:cubicBezTo>
                <a:cubicBezTo>
                  <a:pt x="17377" y="8518"/>
                  <a:pt x="16834" y="7423"/>
                  <a:pt x="16049" y="6510"/>
                </a:cubicBezTo>
                <a:lnTo>
                  <a:pt x="16290" y="6267"/>
                </a:lnTo>
                <a:lnTo>
                  <a:pt x="18221" y="6510"/>
                </a:lnTo>
                <a:cubicBezTo>
                  <a:pt x="18221" y="6510"/>
                  <a:pt x="18282" y="6510"/>
                  <a:pt x="18282" y="6510"/>
                </a:cubicBezTo>
                <a:cubicBezTo>
                  <a:pt x="18282" y="6510"/>
                  <a:pt x="18282" y="6510"/>
                  <a:pt x="18342" y="6510"/>
                </a:cubicBezTo>
                <a:cubicBezTo>
                  <a:pt x="19066" y="7241"/>
                  <a:pt x="19428" y="8336"/>
                  <a:pt x="19609" y="9492"/>
                </a:cubicBezTo>
                <a:close/>
                <a:moveTo>
                  <a:pt x="18825" y="4381"/>
                </a:moveTo>
                <a:lnTo>
                  <a:pt x="18221" y="4989"/>
                </a:lnTo>
                <a:lnTo>
                  <a:pt x="17497" y="4928"/>
                </a:lnTo>
                <a:lnTo>
                  <a:pt x="19669" y="2738"/>
                </a:lnTo>
                <a:lnTo>
                  <a:pt x="20092" y="3164"/>
                </a:lnTo>
                <a:lnTo>
                  <a:pt x="18825" y="4381"/>
                </a:lnTo>
                <a:close/>
              </a:path>
            </a:pathLst>
          </a:custGeom>
          <a:solidFill>
            <a:srgbClr val="40404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0" name="Group 247"/>
          <p:cNvGrpSpPr/>
          <p:nvPr/>
        </p:nvGrpSpPr>
        <p:grpSpPr>
          <a:xfrm>
            <a:off x="6628648" y="4271779"/>
            <a:ext cx="369834" cy="377109"/>
            <a:chOff x="0" y="0"/>
            <a:chExt cx="369832" cy="377108"/>
          </a:xfrm>
        </p:grpSpPr>
        <p:sp>
          <p:nvSpPr>
            <p:cNvPr id="227" name="Freeform: Shape 161"/>
            <p:cNvSpPr/>
            <p:nvPr/>
          </p:nvSpPr>
          <p:spPr>
            <a:xfrm>
              <a:off x="0" y="-1"/>
              <a:ext cx="369834" cy="37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42" y="5417"/>
                  </a:moveTo>
                  <a:cubicBezTo>
                    <a:pt x="20042" y="5417"/>
                    <a:pt x="19971" y="5417"/>
                    <a:pt x="19971" y="5417"/>
                  </a:cubicBezTo>
                  <a:lnTo>
                    <a:pt x="17705" y="5140"/>
                  </a:lnTo>
                  <a:lnTo>
                    <a:pt x="17422" y="5417"/>
                  </a:lnTo>
                  <a:cubicBezTo>
                    <a:pt x="18342" y="6459"/>
                    <a:pt x="18980" y="7779"/>
                    <a:pt x="19263" y="9098"/>
                  </a:cubicBezTo>
                  <a:cubicBezTo>
                    <a:pt x="19263" y="9098"/>
                    <a:pt x="19263" y="9098"/>
                    <a:pt x="19263" y="9098"/>
                  </a:cubicBezTo>
                  <a:cubicBezTo>
                    <a:pt x="19405" y="9654"/>
                    <a:pt x="19475" y="10210"/>
                    <a:pt x="19475" y="10835"/>
                  </a:cubicBezTo>
                  <a:cubicBezTo>
                    <a:pt x="19475" y="10835"/>
                    <a:pt x="19475" y="10835"/>
                    <a:pt x="19475" y="10835"/>
                  </a:cubicBezTo>
                  <a:lnTo>
                    <a:pt x="19475" y="11043"/>
                  </a:lnTo>
                  <a:cubicBezTo>
                    <a:pt x="19475" y="11043"/>
                    <a:pt x="19475" y="11113"/>
                    <a:pt x="19475" y="11113"/>
                  </a:cubicBezTo>
                  <a:cubicBezTo>
                    <a:pt x="19405" y="13335"/>
                    <a:pt x="18413" y="15349"/>
                    <a:pt x="16926" y="16808"/>
                  </a:cubicBezTo>
                  <a:cubicBezTo>
                    <a:pt x="16926" y="16808"/>
                    <a:pt x="16926" y="16808"/>
                    <a:pt x="16926" y="16808"/>
                  </a:cubicBezTo>
                  <a:cubicBezTo>
                    <a:pt x="16572" y="17155"/>
                    <a:pt x="16147" y="17502"/>
                    <a:pt x="15722" y="17780"/>
                  </a:cubicBezTo>
                  <a:cubicBezTo>
                    <a:pt x="15509" y="17919"/>
                    <a:pt x="15226" y="18058"/>
                    <a:pt x="15014" y="18197"/>
                  </a:cubicBezTo>
                  <a:cubicBezTo>
                    <a:pt x="15014" y="18197"/>
                    <a:pt x="15014" y="18197"/>
                    <a:pt x="15014" y="18197"/>
                  </a:cubicBezTo>
                  <a:cubicBezTo>
                    <a:pt x="14801" y="18336"/>
                    <a:pt x="14518" y="18405"/>
                    <a:pt x="14306" y="18544"/>
                  </a:cubicBezTo>
                  <a:cubicBezTo>
                    <a:pt x="14306" y="18544"/>
                    <a:pt x="14306" y="18544"/>
                    <a:pt x="14235" y="18544"/>
                  </a:cubicBezTo>
                  <a:cubicBezTo>
                    <a:pt x="14022" y="18614"/>
                    <a:pt x="13739" y="18752"/>
                    <a:pt x="13527" y="18822"/>
                  </a:cubicBezTo>
                  <a:cubicBezTo>
                    <a:pt x="13527" y="18822"/>
                    <a:pt x="13456" y="18822"/>
                    <a:pt x="13456" y="18822"/>
                  </a:cubicBezTo>
                  <a:cubicBezTo>
                    <a:pt x="13243" y="18891"/>
                    <a:pt x="13031" y="18961"/>
                    <a:pt x="12748" y="18961"/>
                  </a:cubicBezTo>
                  <a:cubicBezTo>
                    <a:pt x="12677" y="18961"/>
                    <a:pt x="12677" y="18961"/>
                    <a:pt x="12606" y="19030"/>
                  </a:cubicBezTo>
                  <a:cubicBezTo>
                    <a:pt x="12393" y="19100"/>
                    <a:pt x="12181" y="19100"/>
                    <a:pt x="11969" y="19100"/>
                  </a:cubicBezTo>
                  <a:cubicBezTo>
                    <a:pt x="11898" y="19100"/>
                    <a:pt x="11827" y="19100"/>
                    <a:pt x="11756" y="19100"/>
                  </a:cubicBezTo>
                  <a:cubicBezTo>
                    <a:pt x="11473" y="19100"/>
                    <a:pt x="11190" y="19169"/>
                    <a:pt x="10906" y="19169"/>
                  </a:cubicBezTo>
                  <a:cubicBezTo>
                    <a:pt x="10906" y="19169"/>
                    <a:pt x="10906" y="19169"/>
                    <a:pt x="10906" y="19169"/>
                  </a:cubicBezTo>
                  <a:cubicBezTo>
                    <a:pt x="6445" y="19169"/>
                    <a:pt x="2762" y="15835"/>
                    <a:pt x="2266" y="11529"/>
                  </a:cubicBezTo>
                  <a:cubicBezTo>
                    <a:pt x="2266" y="11251"/>
                    <a:pt x="2195" y="10974"/>
                    <a:pt x="2195" y="10696"/>
                  </a:cubicBezTo>
                  <a:cubicBezTo>
                    <a:pt x="2195" y="10418"/>
                    <a:pt x="2195" y="10140"/>
                    <a:pt x="2266" y="9862"/>
                  </a:cubicBezTo>
                  <a:cubicBezTo>
                    <a:pt x="2691" y="5556"/>
                    <a:pt x="6374" y="2223"/>
                    <a:pt x="10906" y="2223"/>
                  </a:cubicBezTo>
                  <a:lnTo>
                    <a:pt x="11190" y="2223"/>
                  </a:lnTo>
                  <a:cubicBezTo>
                    <a:pt x="11190" y="2223"/>
                    <a:pt x="11260" y="2223"/>
                    <a:pt x="11260" y="2223"/>
                  </a:cubicBezTo>
                  <a:cubicBezTo>
                    <a:pt x="13314" y="2292"/>
                    <a:pt x="15155" y="3056"/>
                    <a:pt x="16572" y="4306"/>
                  </a:cubicBezTo>
                  <a:lnTo>
                    <a:pt x="16855" y="4028"/>
                  </a:lnTo>
                  <a:lnTo>
                    <a:pt x="16572" y="1806"/>
                  </a:lnTo>
                  <a:cubicBezTo>
                    <a:pt x="16572" y="1736"/>
                    <a:pt x="16572" y="1667"/>
                    <a:pt x="16572" y="1597"/>
                  </a:cubicBezTo>
                  <a:cubicBezTo>
                    <a:pt x="16147" y="1320"/>
                    <a:pt x="15722" y="1111"/>
                    <a:pt x="15226" y="903"/>
                  </a:cubicBezTo>
                  <a:cubicBezTo>
                    <a:pt x="14235" y="486"/>
                    <a:pt x="13243" y="208"/>
                    <a:pt x="12181" y="69"/>
                  </a:cubicBezTo>
                  <a:cubicBezTo>
                    <a:pt x="12110" y="69"/>
                    <a:pt x="11969" y="69"/>
                    <a:pt x="11898" y="69"/>
                  </a:cubicBezTo>
                  <a:cubicBezTo>
                    <a:pt x="11685" y="69"/>
                    <a:pt x="11402" y="0"/>
                    <a:pt x="11190" y="0"/>
                  </a:cubicBezTo>
                  <a:cubicBezTo>
                    <a:pt x="11119" y="0"/>
                    <a:pt x="11048" y="0"/>
                    <a:pt x="10977" y="0"/>
                  </a:cubicBezTo>
                  <a:cubicBezTo>
                    <a:pt x="10835" y="0"/>
                    <a:pt x="10623" y="0"/>
                    <a:pt x="10481" y="0"/>
                  </a:cubicBezTo>
                  <a:cubicBezTo>
                    <a:pt x="10269" y="0"/>
                    <a:pt x="10127" y="0"/>
                    <a:pt x="9915" y="0"/>
                  </a:cubicBezTo>
                  <a:cubicBezTo>
                    <a:pt x="9702" y="0"/>
                    <a:pt x="9490" y="69"/>
                    <a:pt x="9277" y="69"/>
                  </a:cubicBezTo>
                  <a:cubicBezTo>
                    <a:pt x="9136" y="69"/>
                    <a:pt x="8994" y="69"/>
                    <a:pt x="8923" y="139"/>
                  </a:cubicBezTo>
                  <a:cubicBezTo>
                    <a:pt x="8711" y="208"/>
                    <a:pt x="8428" y="278"/>
                    <a:pt x="8215" y="278"/>
                  </a:cubicBezTo>
                  <a:cubicBezTo>
                    <a:pt x="8144" y="278"/>
                    <a:pt x="8003" y="347"/>
                    <a:pt x="7932" y="347"/>
                  </a:cubicBezTo>
                  <a:cubicBezTo>
                    <a:pt x="7719" y="417"/>
                    <a:pt x="7436" y="486"/>
                    <a:pt x="7224" y="556"/>
                  </a:cubicBezTo>
                  <a:cubicBezTo>
                    <a:pt x="7153" y="556"/>
                    <a:pt x="7011" y="625"/>
                    <a:pt x="6940" y="625"/>
                  </a:cubicBezTo>
                  <a:cubicBezTo>
                    <a:pt x="6728" y="695"/>
                    <a:pt x="6515" y="833"/>
                    <a:pt x="6303" y="903"/>
                  </a:cubicBezTo>
                  <a:cubicBezTo>
                    <a:pt x="6161" y="972"/>
                    <a:pt x="6091" y="972"/>
                    <a:pt x="5949" y="1042"/>
                  </a:cubicBezTo>
                  <a:cubicBezTo>
                    <a:pt x="5807" y="1111"/>
                    <a:pt x="5595" y="1250"/>
                    <a:pt x="5453" y="1320"/>
                  </a:cubicBezTo>
                  <a:cubicBezTo>
                    <a:pt x="5099" y="1736"/>
                    <a:pt x="4957" y="1875"/>
                    <a:pt x="4816" y="1945"/>
                  </a:cubicBezTo>
                  <a:cubicBezTo>
                    <a:pt x="4674" y="2014"/>
                    <a:pt x="4532" y="2084"/>
                    <a:pt x="4391" y="2223"/>
                  </a:cubicBezTo>
                  <a:cubicBezTo>
                    <a:pt x="4249" y="2292"/>
                    <a:pt x="4108" y="2431"/>
                    <a:pt x="3895" y="2570"/>
                  </a:cubicBezTo>
                  <a:cubicBezTo>
                    <a:pt x="3824" y="2639"/>
                    <a:pt x="3753" y="2709"/>
                    <a:pt x="3683" y="2778"/>
                  </a:cubicBezTo>
                  <a:cubicBezTo>
                    <a:pt x="3470" y="2917"/>
                    <a:pt x="3258" y="3125"/>
                    <a:pt x="3116" y="3264"/>
                  </a:cubicBezTo>
                  <a:cubicBezTo>
                    <a:pt x="3045" y="3334"/>
                    <a:pt x="2974" y="3403"/>
                    <a:pt x="2974" y="3473"/>
                  </a:cubicBezTo>
                  <a:cubicBezTo>
                    <a:pt x="2762" y="3612"/>
                    <a:pt x="2549" y="3820"/>
                    <a:pt x="2408" y="4028"/>
                  </a:cubicBezTo>
                  <a:cubicBezTo>
                    <a:pt x="2337" y="4098"/>
                    <a:pt x="2266" y="4167"/>
                    <a:pt x="2266" y="4237"/>
                  </a:cubicBezTo>
                  <a:cubicBezTo>
                    <a:pt x="2054" y="4445"/>
                    <a:pt x="1912" y="4653"/>
                    <a:pt x="1770" y="4862"/>
                  </a:cubicBezTo>
                  <a:cubicBezTo>
                    <a:pt x="1700" y="4931"/>
                    <a:pt x="1629" y="5001"/>
                    <a:pt x="1629" y="5140"/>
                  </a:cubicBezTo>
                  <a:cubicBezTo>
                    <a:pt x="1487" y="5348"/>
                    <a:pt x="1346" y="5556"/>
                    <a:pt x="1275" y="5765"/>
                  </a:cubicBezTo>
                  <a:cubicBezTo>
                    <a:pt x="1204" y="5904"/>
                    <a:pt x="1133" y="6042"/>
                    <a:pt x="1062" y="6181"/>
                  </a:cubicBezTo>
                  <a:cubicBezTo>
                    <a:pt x="991" y="6320"/>
                    <a:pt x="850" y="6529"/>
                    <a:pt x="779" y="6737"/>
                  </a:cubicBezTo>
                  <a:cubicBezTo>
                    <a:pt x="708" y="6945"/>
                    <a:pt x="637" y="7084"/>
                    <a:pt x="567" y="7293"/>
                  </a:cubicBezTo>
                  <a:cubicBezTo>
                    <a:pt x="496" y="7432"/>
                    <a:pt x="425" y="7570"/>
                    <a:pt x="425" y="7709"/>
                  </a:cubicBezTo>
                  <a:cubicBezTo>
                    <a:pt x="354" y="7918"/>
                    <a:pt x="354" y="8057"/>
                    <a:pt x="283" y="8265"/>
                  </a:cubicBezTo>
                  <a:cubicBezTo>
                    <a:pt x="212" y="8404"/>
                    <a:pt x="212" y="8612"/>
                    <a:pt x="142" y="8751"/>
                  </a:cubicBezTo>
                  <a:cubicBezTo>
                    <a:pt x="142" y="8890"/>
                    <a:pt x="71" y="9029"/>
                    <a:pt x="71" y="9168"/>
                  </a:cubicBezTo>
                  <a:cubicBezTo>
                    <a:pt x="71" y="9376"/>
                    <a:pt x="0" y="9585"/>
                    <a:pt x="0" y="9793"/>
                  </a:cubicBezTo>
                  <a:cubicBezTo>
                    <a:pt x="0" y="9932"/>
                    <a:pt x="0" y="10071"/>
                    <a:pt x="0" y="10210"/>
                  </a:cubicBezTo>
                  <a:cubicBezTo>
                    <a:pt x="0" y="10418"/>
                    <a:pt x="0" y="10626"/>
                    <a:pt x="0" y="10835"/>
                  </a:cubicBezTo>
                  <a:cubicBezTo>
                    <a:pt x="0" y="11043"/>
                    <a:pt x="0" y="11182"/>
                    <a:pt x="0" y="11321"/>
                  </a:cubicBezTo>
                  <a:cubicBezTo>
                    <a:pt x="0" y="11529"/>
                    <a:pt x="0" y="11668"/>
                    <a:pt x="0" y="11807"/>
                  </a:cubicBezTo>
                  <a:cubicBezTo>
                    <a:pt x="0" y="12015"/>
                    <a:pt x="71" y="12224"/>
                    <a:pt x="71" y="12502"/>
                  </a:cubicBezTo>
                  <a:cubicBezTo>
                    <a:pt x="71" y="12641"/>
                    <a:pt x="71" y="12710"/>
                    <a:pt x="142" y="12849"/>
                  </a:cubicBezTo>
                  <a:cubicBezTo>
                    <a:pt x="212" y="13127"/>
                    <a:pt x="283" y="13335"/>
                    <a:pt x="354" y="13613"/>
                  </a:cubicBezTo>
                  <a:cubicBezTo>
                    <a:pt x="354" y="13682"/>
                    <a:pt x="425" y="13752"/>
                    <a:pt x="425" y="13891"/>
                  </a:cubicBezTo>
                  <a:cubicBezTo>
                    <a:pt x="496" y="14169"/>
                    <a:pt x="567" y="14377"/>
                    <a:pt x="708" y="14655"/>
                  </a:cubicBezTo>
                  <a:cubicBezTo>
                    <a:pt x="708" y="14724"/>
                    <a:pt x="779" y="14794"/>
                    <a:pt x="779" y="14932"/>
                  </a:cubicBezTo>
                  <a:cubicBezTo>
                    <a:pt x="850" y="15141"/>
                    <a:pt x="991" y="15349"/>
                    <a:pt x="1062" y="15558"/>
                  </a:cubicBezTo>
                  <a:cubicBezTo>
                    <a:pt x="1133" y="15696"/>
                    <a:pt x="1133" y="15766"/>
                    <a:pt x="1204" y="15835"/>
                  </a:cubicBezTo>
                  <a:cubicBezTo>
                    <a:pt x="1204" y="15974"/>
                    <a:pt x="1275" y="16113"/>
                    <a:pt x="1416" y="16322"/>
                  </a:cubicBezTo>
                  <a:cubicBezTo>
                    <a:pt x="1487" y="16460"/>
                    <a:pt x="1558" y="16599"/>
                    <a:pt x="1700" y="16738"/>
                  </a:cubicBezTo>
                  <a:cubicBezTo>
                    <a:pt x="1770" y="16877"/>
                    <a:pt x="1912" y="17016"/>
                    <a:pt x="1983" y="17086"/>
                  </a:cubicBezTo>
                  <a:cubicBezTo>
                    <a:pt x="2125" y="17224"/>
                    <a:pt x="2195" y="17433"/>
                    <a:pt x="2337" y="17572"/>
                  </a:cubicBezTo>
                  <a:cubicBezTo>
                    <a:pt x="2408" y="17641"/>
                    <a:pt x="2479" y="17711"/>
                    <a:pt x="2549" y="17850"/>
                  </a:cubicBezTo>
                  <a:cubicBezTo>
                    <a:pt x="2691" y="18058"/>
                    <a:pt x="2904" y="18197"/>
                    <a:pt x="3045" y="18405"/>
                  </a:cubicBezTo>
                  <a:cubicBezTo>
                    <a:pt x="3116" y="18475"/>
                    <a:pt x="3187" y="18544"/>
                    <a:pt x="3258" y="18614"/>
                  </a:cubicBezTo>
                  <a:cubicBezTo>
                    <a:pt x="3399" y="18752"/>
                    <a:pt x="3541" y="18891"/>
                    <a:pt x="3753" y="19100"/>
                  </a:cubicBezTo>
                  <a:cubicBezTo>
                    <a:pt x="3824" y="19169"/>
                    <a:pt x="3895" y="19169"/>
                    <a:pt x="3966" y="19239"/>
                  </a:cubicBezTo>
                  <a:cubicBezTo>
                    <a:pt x="4178" y="19377"/>
                    <a:pt x="4391" y="19586"/>
                    <a:pt x="4603" y="19725"/>
                  </a:cubicBezTo>
                  <a:cubicBezTo>
                    <a:pt x="4674" y="19725"/>
                    <a:pt x="4816" y="19794"/>
                    <a:pt x="4887" y="19864"/>
                  </a:cubicBezTo>
                  <a:cubicBezTo>
                    <a:pt x="5099" y="20003"/>
                    <a:pt x="5312" y="20141"/>
                    <a:pt x="5453" y="20211"/>
                  </a:cubicBezTo>
                  <a:cubicBezTo>
                    <a:pt x="5595" y="20280"/>
                    <a:pt x="5736" y="20350"/>
                    <a:pt x="5949" y="20419"/>
                  </a:cubicBezTo>
                  <a:cubicBezTo>
                    <a:pt x="6091" y="20489"/>
                    <a:pt x="6232" y="20558"/>
                    <a:pt x="6445" y="20628"/>
                  </a:cubicBezTo>
                  <a:cubicBezTo>
                    <a:pt x="6586" y="20697"/>
                    <a:pt x="6799" y="20767"/>
                    <a:pt x="6940" y="20836"/>
                  </a:cubicBezTo>
                  <a:cubicBezTo>
                    <a:pt x="7082" y="20906"/>
                    <a:pt x="7224" y="20975"/>
                    <a:pt x="7436" y="21044"/>
                  </a:cubicBezTo>
                  <a:cubicBezTo>
                    <a:pt x="7578" y="21114"/>
                    <a:pt x="7719" y="21114"/>
                    <a:pt x="7861" y="21183"/>
                  </a:cubicBezTo>
                  <a:cubicBezTo>
                    <a:pt x="8073" y="21253"/>
                    <a:pt x="8286" y="21322"/>
                    <a:pt x="8498" y="21322"/>
                  </a:cubicBezTo>
                  <a:cubicBezTo>
                    <a:pt x="8569" y="21322"/>
                    <a:pt x="8711" y="21322"/>
                    <a:pt x="8782" y="21392"/>
                  </a:cubicBezTo>
                  <a:cubicBezTo>
                    <a:pt x="9065" y="21461"/>
                    <a:pt x="9348" y="21461"/>
                    <a:pt x="9561" y="21531"/>
                  </a:cubicBezTo>
                  <a:cubicBezTo>
                    <a:pt x="9631" y="21531"/>
                    <a:pt x="9702" y="21531"/>
                    <a:pt x="9702" y="21531"/>
                  </a:cubicBezTo>
                  <a:cubicBezTo>
                    <a:pt x="9986" y="21531"/>
                    <a:pt x="10340" y="21600"/>
                    <a:pt x="10623" y="21600"/>
                  </a:cubicBezTo>
                  <a:cubicBezTo>
                    <a:pt x="10694" y="21600"/>
                    <a:pt x="10765" y="21600"/>
                    <a:pt x="10835" y="21600"/>
                  </a:cubicBezTo>
                  <a:cubicBezTo>
                    <a:pt x="11119" y="21600"/>
                    <a:pt x="11402" y="21600"/>
                    <a:pt x="11756" y="21531"/>
                  </a:cubicBezTo>
                  <a:cubicBezTo>
                    <a:pt x="11898" y="21531"/>
                    <a:pt x="11969" y="21531"/>
                    <a:pt x="12110" y="21461"/>
                  </a:cubicBezTo>
                  <a:cubicBezTo>
                    <a:pt x="12323" y="21461"/>
                    <a:pt x="12606" y="21392"/>
                    <a:pt x="12818" y="21322"/>
                  </a:cubicBezTo>
                  <a:cubicBezTo>
                    <a:pt x="12960" y="21322"/>
                    <a:pt x="13102" y="21253"/>
                    <a:pt x="13243" y="21253"/>
                  </a:cubicBezTo>
                  <a:cubicBezTo>
                    <a:pt x="13456" y="21183"/>
                    <a:pt x="13597" y="21183"/>
                    <a:pt x="13810" y="21114"/>
                  </a:cubicBezTo>
                  <a:cubicBezTo>
                    <a:pt x="14022" y="21044"/>
                    <a:pt x="14164" y="20975"/>
                    <a:pt x="14376" y="20906"/>
                  </a:cubicBezTo>
                  <a:cubicBezTo>
                    <a:pt x="14518" y="20836"/>
                    <a:pt x="14730" y="20767"/>
                    <a:pt x="14872" y="20767"/>
                  </a:cubicBezTo>
                  <a:cubicBezTo>
                    <a:pt x="15014" y="20697"/>
                    <a:pt x="15155" y="20628"/>
                    <a:pt x="15368" y="20558"/>
                  </a:cubicBezTo>
                  <a:cubicBezTo>
                    <a:pt x="15580" y="20489"/>
                    <a:pt x="15722" y="20419"/>
                    <a:pt x="15934" y="20280"/>
                  </a:cubicBezTo>
                  <a:cubicBezTo>
                    <a:pt x="16005" y="20211"/>
                    <a:pt x="16147" y="20141"/>
                    <a:pt x="16218" y="20141"/>
                  </a:cubicBezTo>
                  <a:cubicBezTo>
                    <a:pt x="16430" y="20003"/>
                    <a:pt x="16643" y="19864"/>
                    <a:pt x="16855" y="19725"/>
                  </a:cubicBezTo>
                  <a:cubicBezTo>
                    <a:pt x="16926" y="19725"/>
                    <a:pt x="16926" y="19655"/>
                    <a:pt x="16926" y="19655"/>
                  </a:cubicBezTo>
                  <a:cubicBezTo>
                    <a:pt x="18059" y="18891"/>
                    <a:pt x="19050" y="17919"/>
                    <a:pt x="19759" y="16877"/>
                  </a:cubicBezTo>
                  <a:cubicBezTo>
                    <a:pt x="19759" y="16808"/>
                    <a:pt x="19830" y="16808"/>
                    <a:pt x="19830" y="16738"/>
                  </a:cubicBezTo>
                  <a:cubicBezTo>
                    <a:pt x="19971" y="16530"/>
                    <a:pt x="20113" y="16252"/>
                    <a:pt x="20254" y="16044"/>
                  </a:cubicBezTo>
                  <a:cubicBezTo>
                    <a:pt x="20325" y="15905"/>
                    <a:pt x="20396" y="15766"/>
                    <a:pt x="20467" y="15627"/>
                  </a:cubicBezTo>
                  <a:cubicBezTo>
                    <a:pt x="20538" y="15488"/>
                    <a:pt x="20609" y="15280"/>
                    <a:pt x="20750" y="15141"/>
                  </a:cubicBezTo>
                  <a:cubicBezTo>
                    <a:pt x="20821" y="15071"/>
                    <a:pt x="20821" y="15002"/>
                    <a:pt x="20821" y="14863"/>
                  </a:cubicBezTo>
                  <a:cubicBezTo>
                    <a:pt x="20892" y="14655"/>
                    <a:pt x="20963" y="14446"/>
                    <a:pt x="21033" y="14238"/>
                  </a:cubicBezTo>
                  <a:cubicBezTo>
                    <a:pt x="21033" y="14169"/>
                    <a:pt x="21104" y="14030"/>
                    <a:pt x="21104" y="13960"/>
                  </a:cubicBezTo>
                  <a:cubicBezTo>
                    <a:pt x="21175" y="13752"/>
                    <a:pt x="21246" y="13474"/>
                    <a:pt x="21317" y="13196"/>
                  </a:cubicBezTo>
                  <a:cubicBezTo>
                    <a:pt x="21317" y="13127"/>
                    <a:pt x="21317" y="13057"/>
                    <a:pt x="21388" y="12988"/>
                  </a:cubicBezTo>
                  <a:cubicBezTo>
                    <a:pt x="21458" y="12641"/>
                    <a:pt x="21529" y="12363"/>
                    <a:pt x="21529" y="12015"/>
                  </a:cubicBezTo>
                  <a:cubicBezTo>
                    <a:pt x="21529" y="12015"/>
                    <a:pt x="21529" y="11946"/>
                    <a:pt x="21529" y="11877"/>
                  </a:cubicBezTo>
                  <a:cubicBezTo>
                    <a:pt x="21529" y="11599"/>
                    <a:pt x="21600" y="11251"/>
                    <a:pt x="21600" y="10974"/>
                  </a:cubicBezTo>
                  <a:cubicBezTo>
                    <a:pt x="21600" y="10904"/>
                    <a:pt x="21600" y="10835"/>
                    <a:pt x="21600" y="10765"/>
                  </a:cubicBezTo>
                  <a:cubicBezTo>
                    <a:pt x="21600" y="10626"/>
                    <a:pt x="21600" y="10418"/>
                    <a:pt x="21600" y="10279"/>
                  </a:cubicBezTo>
                  <a:cubicBezTo>
                    <a:pt x="21600" y="10140"/>
                    <a:pt x="21600" y="10071"/>
                    <a:pt x="21600" y="9932"/>
                  </a:cubicBezTo>
                  <a:cubicBezTo>
                    <a:pt x="21600" y="9793"/>
                    <a:pt x="21600" y="9654"/>
                    <a:pt x="21529" y="9515"/>
                  </a:cubicBezTo>
                  <a:cubicBezTo>
                    <a:pt x="21529" y="9376"/>
                    <a:pt x="21458" y="9237"/>
                    <a:pt x="21458" y="9029"/>
                  </a:cubicBezTo>
                  <a:cubicBezTo>
                    <a:pt x="21246" y="7779"/>
                    <a:pt x="20821" y="6529"/>
                    <a:pt x="20042" y="5417"/>
                  </a:cubicBezTo>
                  <a:cubicBezTo>
                    <a:pt x="20113" y="5417"/>
                    <a:pt x="20113" y="5417"/>
                    <a:pt x="20042" y="541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Freeform: Shape 162"/>
            <p:cNvSpPr/>
            <p:nvPr/>
          </p:nvSpPr>
          <p:spPr>
            <a:xfrm>
              <a:off x="58203" y="66690"/>
              <a:ext cx="247365" cy="24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7200"/>
                  </a:moveTo>
                  <a:cubicBezTo>
                    <a:pt x="16941" y="8259"/>
                    <a:pt x="17259" y="9423"/>
                    <a:pt x="17259" y="10800"/>
                  </a:cubicBezTo>
                  <a:cubicBezTo>
                    <a:pt x="17259" y="14294"/>
                    <a:pt x="14400" y="17153"/>
                    <a:pt x="10906" y="17153"/>
                  </a:cubicBezTo>
                  <a:cubicBezTo>
                    <a:pt x="7412" y="17153"/>
                    <a:pt x="4553" y="14294"/>
                    <a:pt x="4553" y="10800"/>
                  </a:cubicBezTo>
                  <a:cubicBezTo>
                    <a:pt x="4553" y="7306"/>
                    <a:pt x="7412" y="4447"/>
                    <a:pt x="10906" y="4447"/>
                  </a:cubicBezTo>
                  <a:cubicBezTo>
                    <a:pt x="12282" y="4447"/>
                    <a:pt x="13659" y="4871"/>
                    <a:pt x="14718" y="5718"/>
                  </a:cubicBezTo>
                  <a:lnTo>
                    <a:pt x="17894" y="2541"/>
                  </a:lnTo>
                  <a:cubicBezTo>
                    <a:pt x="15988" y="953"/>
                    <a:pt x="13553" y="0"/>
                    <a:pt x="10906" y="0"/>
                  </a:cubicBezTo>
                  <a:cubicBezTo>
                    <a:pt x="5294" y="0"/>
                    <a:pt x="741" y="4235"/>
                    <a:pt x="106" y="9741"/>
                  </a:cubicBezTo>
                  <a:cubicBezTo>
                    <a:pt x="106" y="10059"/>
                    <a:pt x="0" y="10482"/>
                    <a:pt x="0" y="10800"/>
                  </a:cubicBezTo>
                  <a:cubicBezTo>
                    <a:pt x="0" y="11224"/>
                    <a:pt x="0" y="11541"/>
                    <a:pt x="106" y="11859"/>
                  </a:cubicBezTo>
                  <a:cubicBezTo>
                    <a:pt x="635" y="17259"/>
                    <a:pt x="5294" y="21600"/>
                    <a:pt x="10906" y="21600"/>
                  </a:cubicBezTo>
                  <a:cubicBezTo>
                    <a:pt x="11224" y="21600"/>
                    <a:pt x="11647" y="21600"/>
                    <a:pt x="11965" y="21494"/>
                  </a:cubicBezTo>
                  <a:cubicBezTo>
                    <a:pt x="12071" y="21494"/>
                    <a:pt x="12071" y="21494"/>
                    <a:pt x="12176" y="21494"/>
                  </a:cubicBezTo>
                  <a:cubicBezTo>
                    <a:pt x="12494" y="21494"/>
                    <a:pt x="12706" y="21388"/>
                    <a:pt x="13024" y="21388"/>
                  </a:cubicBezTo>
                  <a:cubicBezTo>
                    <a:pt x="13129" y="21388"/>
                    <a:pt x="13129" y="21388"/>
                    <a:pt x="13235" y="21388"/>
                  </a:cubicBezTo>
                  <a:cubicBezTo>
                    <a:pt x="13553" y="21282"/>
                    <a:pt x="13765" y="21282"/>
                    <a:pt x="14082" y="21176"/>
                  </a:cubicBezTo>
                  <a:cubicBezTo>
                    <a:pt x="14082" y="21176"/>
                    <a:pt x="14188" y="21176"/>
                    <a:pt x="14188" y="21176"/>
                  </a:cubicBezTo>
                  <a:cubicBezTo>
                    <a:pt x="14506" y="21071"/>
                    <a:pt x="14823" y="20965"/>
                    <a:pt x="15035" y="20859"/>
                  </a:cubicBezTo>
                  <a:cubicBezTo>
                    <a:pt x="15035" y="20859"/>
                    <a:pt x="15035" y="20859"/>
                    <a:pt x="15141" y="20859"/>
                  </a:cubicBezTo>
                  <a:cubicBezTo>
                    <a:pt x="15459" y="20753"/>
                    <a:pt x="15776" y="20541"/>
                    <a:pt x="15988" y="20435"/>
                  </a:cubicBezTo>
                  <a:cubicBezTo>
                    <a:pt x="15988" y="20435"/>
                    <a:pt x="15988" y="20435"/>
                    <a:pt x="15988" y="20435"/>
                  </a:cubicBezTo>
                  <a:cubicBezTo>
                    <a:pt x="16306" y="20223"/>
                    <a:pt x="16624" y="20118"/>
                    <a:pt x="16835" y="19906"/>
                  </a:cubicBezTo>
                  <a:cubicBezTo>
                    <a:pt x="16835" y="19906"/>
                    <a:pt x="16835" y="19906"/>
                    <a:pt x="16835" y="19906"/>
                  </a:cubicBezTo>
                  <a:cubicBezTo>
                    <a:pt x="17153" y="19694"/>
                    <a:pt x="17365" y="19482"/>
                    <a:pt x="17682" y="19271"/>
                  </a:cubicBezTo>
                  <a:cubicBezTo>
                    <a:pt x="17682" y="19271"/>
                    <a:pt x="17682" y="19271"/>
                    <a:pt x="17682" y="19271"/>
                  </a:cubicBezTo>
                  <a:cubicBezTo>
                    <a:pt x="20118" y="17259"/>
                    <a:pt x="21600" y="14294"/>
                    <a:pt x="21600" y="11012"/>
                  </a:cubicBezTo>
                  <a:cubicBezTo>
                    <a:pt x="21600" y="8471"/>
                    <a:pt x="20753" y="6141"/>
                    <a:pt x="19165" y="4235"/>
                  </a:cubicBezTo>
                  <a:lnTo>
                    <a:pt x="16200" y="7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" name="Freeform: Shape 163"/>
            <p:cNvSpPr/>
            <p:nvPr/>
          </p:nvSpPr>
          <p:spPr>
            <a:xfrm>
              <a:off x="135807" y="141869"/>
              <a:ext cx="97005" cy="9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0" y="1620"/>
                  </a:moveTo>
                  <a:cubicBezTo>
                    <a:pt x="14850" y="540"/>
                    <a:pt x="12690" y="0"/>
                    <a:pt x="10800" y="0"/>
                  </a:cubicBezTo>
                  <a:cubicBezTo>
                    <a:pt x="4860" y="0"/>
                    <a:pt x="0" y="4860"/>
                    <a:pt x="0" y="10800"/>
                  </a:cubicBezTo>
                  <a:cubicBezTo>
                    <a:pt x="0" y="16740"/>
                    <a:pt x="4860" y="21600"/>
                    <a:pt x="10800" y="21600"/>
                  </a:cubicBezTo>
                  <a:cubicBezTo>
                    <a:pt x="16740" y="21600"/>
                    <a:pt x="21600" y="16740"/>
                    <a:pt x="21600" y="10800"/>
                  </a:cubicBezTo>
                  <a:cubicBezTo>
                    <a:pt x="21600" y="8910"/>
                    <a:pt x="21060" y="7290"/>
                    <a:pt x="20250" y="5670"/>
                  </a:cubicBezTo>
                  <a:lnTo>
                    <a:pt x="12690" y="13230"/>
                  </a:lnTo>
                  <a:cubicBezTo>
                    <a:pt x="12150" y="13770"/>
                    <a:pt x="11340" y="14040"/>
                    <a:pt x="10800" y="14040"/>
                  </a:cubicBezTo>
                  <a:cubicBezTo>
                    <a:pt x="9990" y="14040"/>
                    <a:pt x="9450" y="13770"/>
                    <a:pt x="8910" y="13230"/>
                  </a:cubicBezTo>
                  <a:cubicBezTo>
                    <a:pt x="7830" y="12150"/>
                    <a:pt x="7830" y="10530"/>
                    <a:pt x="8910" y="9450"/>
                  </a:cubicBezTo>
                  <a:lnTo>
                    <a:pt x="16470" y="16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4" name="Group 248"/>
          <p:cNvGrpSpPr/>
          <p:nvPr/>
        </p:nvGrpSpPr>
        <p:grpSpPr>
          <a:xfrm>
            <a:off x="8140721" y="4247529"/>
            <a:ext cx="420761" cy="420761"/>
            <a:chOff x="0" y="0"/>
            <a:chExt cx="420759" cy="420759"/>
          </a:xfrm>
        </p:grpSpPr>
        <p:sp>
          <p:nvSpPr>
            <p:cNvPr id="231" name="Freeform: Shape 165"/>
            <p:cNvSpPr/>
            <p:nvPr/>
          </p:nvSpPr>
          <p:spPr>
            <a:xfrm>
              <a:off x="-1" y="-1"/>
              <a:ext cx="420761" cy="4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09"/>
                  </a:moveTo>
                  <a:lnTo>
                    <a:pt x="0" y="20978"/>
                  </a:lnTo>
                  <a:cubicBezTo>
                    <a:pt x="0" y="21351"/>
                    <a:pt x="249" y="21600"/>
                    <a:pt x="622" y="21600"/>
                  </a:cubicBezTo>
                  <a:lnTo>
                    <a:pt x="5291" y="21600"/>
                  </a:lnTo>
                  <a:cubicBezTo>
                    <a:pt x="5478" y="21600"/>
                    <a:pt x="5602" y="21538"/>
                    <a:pt x="5727" y="21413"/>
                  </a:cubicBezTo>
                  <a:lnTo>
                    <a:pt x="5914" y="21227"/>
                  </a:lnTo>
                  <a:cubicBezTo>
                    <a:pt x="6038" y="21102"/>
                    <a:pt x="6100" y="20978"/>
                    <a:pt x="6100" y="20791"/>
                  </a:cubicBezTo>
                  <a:lnTo>
                    <a:pt x="6100" y="20168"/>
                  </a:lnTo>
                  <a:lnTo>
                    <a:pt x="6598" y="20168"/>
                  </a:lnTo>
                  <a:cubicBezTo>
                    <a:pt x="6972" y="20168"/>
                    <a:pt x="7221" y="19919"/>
                    <a:pt x="7221" y="19546"/>
                  </a:cubicBezTo>
                  <a:lnTo>
                    <a:pt x="7221" y="18923"/>
                  </a:lnTo>
                  <a:lnTo>
                    <a:pt x="7719" y="18923"/>
                  </a:lnTo>
                  <a:cubicBezTo>
                    <a:pt x="8092" y="18923"/>
                    <a:pt x="8341" y="18674"/>
                    <a:pt x="8341" y="18301"/>
                  </a:cubicBezTo>
                  <a:lnTo>
                    <a:pt x="8341" y="17429"/>
                  </a:lnTo>
                  <a:lnTo>
                    <a:pt x="9462" y="17429"/>
                  </a:lnTo>
                  <a:cubicBezTo>
                    <a:pt x="9648" y="17429"/>
                    <a:pt x="9773" y="17367"/>
                    <a:pt x="9897" y="17243"/>
                  </a:cubicBezTo>
                  <a:lnTo>
                    <a:pt x="11516" y="15624"/>
                  </a:lnTo>
                  <a:cubicBezTo>
                    <a:pt x="12201" y="15811"/>
                    <a:pt x="12948" y="15935"/>
                    <a:pt x="13632" y="15935"/>
                  </a:cubicBezTo>
                  <a:cubicBezTo>
                    <a:pt x="18052" y="15935"/>
                    <a:pt x="21600" y="12387"/>
                    <a:pt x="21600" y="7968"/>
                  </a:cubicBezTo>
                  <a:cubicBezTo>
                    <a:pt x="21600" y="3548"/>
                    <a:pt x="17990" y="0"/>
                    <a:pt x="13632" y="0"/>
                  </a:cubicBezTo>
                  <a:cubicBezTo>
                    <a:pt x="9213" y="0"/>
                    <a:pt x="5665" y="3548"/>
                    <a:pt x="5665" y="7968"/>
                  </a:cubicBezTo>
                  <a:cubicBezTo>
                    <a:pt x="5665" y="8652"/>
                    <a:pt x="5789" y="9399"/>
                    <a:pt x="5976" y="10084"/>
                  </a:cubicBezTo>
                  <a:lnTo>
                    <a:pt x="187" y="15873"/>
                  </a:lnTo>
                  <a:cubicBezTo>
                    <a:pt x="62" y="15935"/>
                    <a:pt x="0" y="16122"/>
                    <a:pt x="0" y="16309"/>
                  </a:cubicBezTo>
                  <a:close/>
                  <a:moveTo>
                    <a:pt x="7096" y="10707"/>
                  </a:moveTo>
                  <a:cubicBezTo>
                    <a:pt x="7283" y="10520"/>
                    <a:pt x="7345" y="10271"/>
                    <a:pt x="7221" y="10084"/>
                  </a:cubicBezTo>
                  <a:cubicBezTo>
                    <a:pt x="6972" y="9399"/>
                    <a:pt x="6910" y="8715"/>
                    <a:pt x="6910" y="7968"/>
                  </a:cubicBezTo>
                  <a:cubicBezTo>
                    <a:pt x="6910" y="4233"/>
                    <a:pt x="9897" y="1245"/>
                    <a:pt x="13632" y="1245"/>
                  </a:cubicBezTo>
                  <a:cubicBezTo>
                    <a:pt x="17367" y="1245"/>
                    <a:pt x="20355" y="4233"/>
                    <a:pt x="20355" y="7968"/>
                  </a:cubicBezTo>
                  <a:cubicBezTo>
                    <a:pt x="20355" y="11703"/>
                    <a:pt x="17367" y="14691"/>
                    <a:pt x="13632" y="14691"/>
                  </a:cubicBezTo>
                  <a:cubicBezTo>
                    <a:pt x="12948" y="14691"/>
                    <a:pt x="12201" y="14566"/>
                    <a:pt x="11516" y="14379"/>
                  </a:cubicBezTo>
                  <a:cubicBezTo>
                    <a:pt x="11267" y="14317"/>
                    <a:pt x="11018" y="14379"/>
                    <a:pt x="10893" y="14504"/>
                  </a:cubicBezTo>
                  <a:lnTo>
                    <a:pt x="9213" y="16184"/>
                  </a:lnTo>
                  <a:lnTo>
                    <a:pt x="7719" y="16184"/>
                  </a:lnTo>
                  <a:cubicBezTo>
                    <a:pt x="7345" y="16184"/>
                    <a:pt x="7096" y="16433"/>
                    <a:pt x="7096" y="16807"/>
                  </a:cubicBezTo>
                  <a:lnTo>
                    <a:pt x="7096" y="17616"/>
                  </a:lnTo>
                  <a:lnTo>
                    <a:pt x="6598" y="17616"/>
                  </a:lnTo>
                  <a:cubicBezTo>
                    <a:pt x="6225" y="17616"/>
                    <a:pt x="5976" y="17865"/>
                    <a:pt x="5976" y="18239"/>
                  </a:cubicBezTo>
                  <a:lnTo>
                    <a:pt x="5976" y="18861"/>
                  </a:lnTo>
                  <a:lnTo>
                    <a:pt x="5478" y="18861"/>
                  </a:lnTo>
                  <a:cubicBezTo>
                    <a:pt x="5104" y="18861"/>
                    <a:pt x="4855" y="19110"/>
                    <a:pt x="4855" y="19484"/>
                  </a:cubicBezTo>
                  <a:lnTo>
                    <a:pt x="4855" y="20293"/>
                  </a:lnTo>
                  <a:lnTo>
                    <a:pt x="1245" y="20293"/>
                  </a:lnTo>
                  <a:lnTo>
                    <a:pt x="1245" y="19546"/>
                  </a:lnTo>
                  <a:cubicBezTo>
                    <a:pt x="1245" y="19546"/>
                    <a:pt x="1307" y="19546"/>
                    <a:pt x="1307" y="19484"/>
                  </a:cubicBezTo>
                  <a:lnTo>
                    <a:pt x="7905" y="12885"/>
                  </a:lnTo>
                  <a:cubicBezTo>
                    <a:pt x="8154" y="12636"/>
                    <a:pt x="8154" y="12263"/>
                    <a:pt x="7905" y="12014"/>
                  </a:cubicBezTo>
                  <a:cubicBezTo>
                    <a:pt x="7657" y="11765"/>
                    <a:pt x="7283" y="11765"/>
                    <a:pt x="7034" y="12014"/>
                  </a:cubicBezTo>
                  <a:lnTo>
                    <a:pt x="1245" y="17865"/>
                  </a:lnTo>
                  <a:lnTo>
                    <a:pt x="1245" y="16558"/>
                  </a:lnTo>
                  <a:lnTo>
                    <a:pt x="7096" y="10707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" name="Freeform: Shape 166"/>
            <p:cNvSpPr/>
            <p:nvPr/>
          </p:nvSpPr>
          <p:spPr>
            <a:xfrm>
              <a:off x="261913" y="63053"/>
              <a:ext cx="92156" cy="9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68" y="21600"/>
                    <a:pt x="21600" y="16768"/>
                    <a:pt x="21600" y="10800"/>
                  </a:cubicBezTo>
                  <a:cubicBezTo>
                    <a:pt x="21600" y="4832"/>
                    <a:pt x="16768" y="0"/>
                    <a:pt x="10800" y="0"/>
                  </a:cubicBezTo>
                  <a:cubicBezTo>
                    <a:pt x="4832" y="0"/>
                    <a:pt x="0" y="4832"/>
                    <a:pt x="0" y="10800"/>
                  </a:cubicBezTo>
                  <a:cubicBezTo>
                    <a:pt x="0" y="16768"/>
                    <a:pt x="4832" y="21600"/>
                    <a:pt x="10800" y="21600"/>
                  </a:cubicBezTo>
                  <a:close/>
                  <a:moveTo>
                    <a:pt x="10800" y="5684"/>
                  </a:moveTo>
                  <a:cubicBezTo>
                    <a:pt x="13642" y="5684"/>
                    <a:pt x="15916" y="7958"/>
                    <a:pt x="15916" y="10800"/>
                  </a:cubicBezTo>
                  <a:cubicBezTo>
                    <a:pt x="15916" y="13642"/>
                    <a:pt x="13642" y="15916"/>
                    <a:pt x="10800" y="15916"/>
                  </a:cubicBezTo>
                  <a:cubicBezTo>
                    <a:pt x="7958" y="15916"/>
                    <a:pt x="5684" y="13642"/>
                    <a:pt x="5684" y="10800"/>
                  </a:cubicBezTo>
                  <a:cubicBezTo>
                    <a:pt x="5400" y="7958"/>
                    <a:pt x="7958" y="5684"/>
                    <a:pt x="10800" y="5684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Freeform: Shape 167"/>
            <p:cNvSpPr/>
            <p:nvPr/>
          </p:nvSpPr>
          <p:spPr>
            <a:xfrm>
              <a:off x="24251" y="24251"/>
              <a:ext cx="372258" cy="37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3" y="12242"/>
                  </a:moveTo>
                  <a:cubicBezTo>
                    <a:pt x="6825" y="11961"/>
                    <a:pt x="7247" y="11961"/>
                    <a:pt x="7528" y="12242"/>
                  </a:cubicBezTo>
                  <a:cubicBezTo>
                    <a:pt x="7810" y="12524"/>
                    <a:pt x="7810" y="12946"/>
                    <a:pt x="7528" y="13227"/>
                  </a:cubicBezTo>
                  <a:lnTo>
                    <a:pt x="70" y="20685"/>
                  </a:lnTo>
                  <a:cubicBezTo>
                    <a:pt x="70" y="20685"/>
                    <a:pt x="0" y="20756"/>
                    <a:pt x="0" y="20756"/>
                  </a:cubicBezTo>
                  <a:lnTo>
                    <a:pt x="0" y="21600"/>
                  </a:lnTo>
                  <a:lnTo>
                    <a:pt x="4081" y="21600"/>
                  </a:lnTo>
                  <a:lnTo>
                    <a:pt x="4081" y="20685"/>
                  </a:lnTo>
                  <a:cubicBezTo>
                    <a:pt x="4081" y="20263"/>
                    <a:pt x="4362" y="19982"/>
                    <a:pt x="4784" y="19982"/>
                  </a:cubicBezTo>
                  <a:lnTo>
                    <a:pt x="5347" y="19982"/>
                  </a:lnTo>
                  <a:lnTo>
                    <a:pt x="5347" y="19278"/>
                  </a:lnTo>
                  <a:cubicBezTo>
                    <a:pt x="5347" y="18856"/>
                    <a:pt x="5629" y="18575"/>
                    <a:pt x="6051" y="18575"/>
                  </a:cubicBezTo>
                  <a:lnTo>
                    <a:pt x="6614" y="18575"/>
                  </a:lnTo>
                  <a:lnTo>
                    <a:pt x="6614" y="17590"/>
                  </a:lnTo>
                  <a:cubicBezTo>
                    <a:pt x="6614" y="17167"/>
                    <a:pt x="6895" y="16886"/>
                    <a:pt x="7317" y="16886"/>
                  </a:cubicBezTo>
                  <a:lnTo>
                    <a:pt x="9006" y="16886"/>
                  </a:lnTo>
                  <a:lnTo>
                    <a:pt x="10906" y="14986"/>
                  </a:lnTo>
                  <a:cubicBezTo>
                    <a:pt x="11117" y="14775"/>
                    <a:pt x="11398" y="14705"/>
                    <a:pt x="11609" y="14846"/>
                  </a:cubicBezTo>
                  <a:cubicBezTo>
                    <a:pt x="12383" y="15127"/>
                    <a:pt x="13157" y="15197"/>
                    <a:pt x="14001" y="15197"/>
                  </a:cubicBezTo>
                  <a:cubicBezTo>
                    <a:pt x="18223" y="15197"/>
                    <a:pt x="21600" y="11820"/>
                    <a:pt x="21600" y="7599"/>
                  </a:cubicBezTo>
                  <a:cubicBezTo>
                    <a:pt x="21600" y="3377"/>
                    <a:pt x="18223" y="0"/>
                    <a:pt x="14001" y="0"/>
                  </a:cubicBezTo>
                  <a:cubicBezTo>
                    <a:pt x="9780" y="0"/>
                    <a:pt x="6403" y="3377"/>
                    <a:pt x="6403" y="7599"/>
                  </a:cubicBezTo>
                  <a:cubicBezTo>
                    <a:pt x="6403" y="8373"/>
                    <a:pt x="6543" y="9217"/>
                    <a:pt x="6754" y="9991"/>
                  </a:cubicBezTo>
                  <a:cubicBezTo>
                    <a:pt x="6825" y="10272"/>
                    <a:pt x="6754" y="10554"/>
                    <a:pt x="6614" y="10694"/>
                  </a:cubicBezTo>
                  <a:lnTo>
                    <a:pt x="0" y="17308"/>
                  </a:lnTo>
                  <a:lnTo>
                    <a:pt x="0" y="18786"/>
                  </a:lnTo>
                  <a:lnTo>
                    <a:pt x="6543" y="12242"/>
                  </a:lnTo>
                  <a:close/>
                  <a:moveTo>
                    <a:pt x="16464" y="2251"/>
                  </a:moveTo>
                  <a:cubicBezTo>
                    <a:pt x="17941" y="2251"/>
                    <a:pt x="19137" y="3448"/>
                    <a:pt x="19137" y="4925"/>
                  </a:cubicBezTo>
                  <a:cubicBezTo>
                    <a:pt x="19137" y="6403"/>
                    <a:pt x="17941" y="7599"/>
                    <a:pt x="16464" y="7599"/>
                  </a:cubicBezTo>
                  <a:cubicBezTo>
                    <a:pt x="14986" y="7599"/>
                    <a:pt x="13790" y="6403"/>
                    <a:pt x="13790" y="4925"/>
                  </a:cubicBezTo>
                  <a:cubicBezTo>
                    <a:pt x="13790" y="3448"/>
                    <a:pt x="14986" y="2251"/>
                    <a:pt x="16464" y="225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2" name="Group 249"/>
          <p:cNvGrpSpPr/>
          <p:nvPr/>
        </p:nvGrpSpPr>
        <p:grpSpPr>
          <a:xfrm>
            <a:off x="9606661" y="4258821"/>
            <a:ext cx="597852" cy="397344"/>
            <a:chOff x="0" y="0"/>
            <a:chExt cx="597851" cy="397342"/>
          </a:xfrm>
        </p:grpSpPr>
        <p:sp>
          <p:nvSpPr>
            <p:cNvPr id="235" name="Freeform: Shape 169"/>
            <p:cNvSpPr/>
            <p:nvPr/>
          </p:nvSpPr>
          <p:spPr>
            <a:xfrm>
              <a:off x="8545" y="94201"/>
              <a:ext cx="589308" cy="30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7" y="16157"/>
                  </a:moveTo>
                  <a:lnTo>
                    <a:pt x="1911" y="16157"/>
                  </a:lnTo>
                  <a:cubicBezTo>
                    <a:pt x="1644" y="16157"/>
                    <a:pt x="1467" y="16502"/>
                    <a:pt x="1467" y="17021"/>
                  </a:cubicBezTo>
                  <a:lnTo>
                    <a:pt x="1467" y="19872"/>
                  </a:lnTo>
                  <a:lnTo>
                    <a:pt x="444" y="19872"/>
                  </a:lnTo>
                  <a:cubicBezTo>
                    <a:pt x="178" y="19872"/>
                    <a:pt x="0" y="20218"/>
                    <a:pt x="0" y="20736"/>
                  </a:cubicBezTo>
                  <a:cubicBezTo>
                    <a:pt x="0" y="21254"/>
                    <a:pt x="178" y="21600"/>
                    <a:pt x="444" y="21600"/>
                  </a:cubicBezTo>
                  <a:lnTo>
                    <a:pt x="21156" y="21600"/>
                  </a:lnTo>
                  <a:cubicBezTo>
                    <a:pt x="21422" y="21600"/>
                    <a:pt x="21600" y="21254"/>
                    <a:pt x="21600" y="20736"/>
                  </a:cubicBezTo>
                  <a:cubicBezTo>
                    <a:pt x="21600" y="20218"/>
                    <a:pt x="21422" y="19872"/>
                    <a:pt x="21156" y="19872"/>
                  </a:cubicBezTo>
                  <a:lnTo>
                    <a:pt x="20311" y="19872"/>
                  </a:lnTo>
                  <a:lnTo>
                    <a:pt x="20311" y="864"/>
                  </a:lnTo>
                  <a:cubicBezTo>
                    <a:pt x="20311" y="346"/>
                    <a:pt x="20133" y="0"/>
                    <a:pt x="19867" y="0"/>
                  </a:cubicBezTo>
                  <a:lnTo>
                    <a:pt x="17911" y="0"/>
                  </a:lnTo>
                  <a:cubicBezTo>
                    <a:pt x="17644" y="0"/>
                    <a:pt x="17467" y="346"/>
                    <a:pt x="17467" y="864"/>
                  </a:cubicBezTo>
                  <a:lnTo>
                    <a:pt x="17467" y="19958"/>
                  </a:lnTo>
                  <a:lnTo>
                    <a:pt x="16311" y="19958"/>
                  </a:lnTo>
                  <a:lnTo>
                    <a:pt x="16311" y="4752"/>
                  </a:lnTo>
                  <a:cubicBezTo>
                    <a:pt x="16311" y="4234"/>
                    <a:pt x="16133" y="3888"/>
                    <a:pt x="15867" y="3888"/>
                  </a:cubicBezTo>
                  <a:lnTo>
                    <a:pt x="13911" y="3888"/>
                  </a:lnTo>
                  <a:cubicBezTo>
                    <a:pt x="13644" y="3888"/>
                    <a:pt x="13467" y="4234"/>
                    <a:pt x="13467" y="4752"/>
                  </a:cubicBezTo>
                  <a:lnTo>
                    <a:pt x="13467" y="19958"/>
                  </a:lnTo>
                  <a:lnTo>
                    <a:pt x="12311" y="19958"/>
                  </a:lnTo>
                  <a:lnTo>
                    <a:pt x="12311" y="9245"/>
                  </a:lnTo>
                  <a:cubicBezTo>
                    <a:pt x="12311" y="8726"/>
                    <a:pt x="12133" y="8381"/>
                    <a:pt x="11867" y="8381"/>
                  </a:cubicBezTo>
                  <a:lnTo>
                    <a:pt x="9911" y="8381"/>
                  </a:lnTo>
                  <a:cubicBezTo>
                    <a:pt x="9644" y="8381"/>
                    <a:pt x="9467" y="8726"/>
                    <a:pt x="9467" y="9245"/>
                  </a:cubicBezTo>
                  <a:lnTo>
                    <a:pt x="9467" y="19958"/>
                  </a:lnTo>
                  <a:lnTo>
                    <a:pt x="8311" y="19958"/>
                  </a:lnTo>
                  <a:lnTo>
                    <a:pt x="8311" y="13219"/>
                  </a:lnTo>
                  <a:cubicBezTo>
                    <a:pt x="8311" y="12701"/>
                    <a:pt x="8133" y="12355"/>
                    <a:pt x="7867" y="12355"/>
                  </a:cubicBezTo>
                  <a:lnTo>
                    <a:pt x="5911" y="12355"/>
                  </a:lnTo>
                  <a:cubicBezTo>
                    <a:pt x="5644" y="12355"/>
                    <a:pt x="5467" y="12701"/>
                    <a:pt x="5467" y="13219"/>
                  </a:cubicBezTo>
                  <a:lnTo>
                    <a:pt x="5467" y="19958"/>
                  </a:lnTo>
                  <a:lnTo>
                    <a:pt x="4311" y="19958"/>
                  </a:lnTo>
                  <a:lnTo>
                    <a:pt x="4311" y="17107"/>
                  </a:lnTo>
                  <a:cubicBezTo>
                    <a:pt x="4311" y="16589"/>
                    <a:pt x="4089" y="16157"/>
                    <a:pt x="3867" y="16157"/>
                  </a:cubicBezTo>
                  <a:close/>
                  <a:moveTo>
                    <a:pt x="3422" y="19958"/>
                  </a:moveTo>
                  <a:lnTo>
                    <a:pt x="2356" y="19958"/>
                  </a:lnTo>
                  <a:lnTo>
                    <a:pt x="2356" y="17971"/>
                  </a:lnTo>
                  <a:lnTo>
                    <a:pt x="3422" y="17971"/>
                  </a:lnTo>
                  <a:lnTo>
                    <a:pt x="3422" y="19958"/>
                  </a:lnTo>
                  <a:close/>
                  <a:moveTo>
                    <a:pt x="18400" y="1728"/>
                  </a:moveTo>
                  <a:lnTo>
                    <a:pt x="19467" y="1728"/>
                  </a:lnTo>
                  <a:lnTo>
                    <a:pt x="19467" y="19958"/>
                  </a:lnTo>
                  <a:lnTo>
                    <a:pt x="18400" y="19958"/>
                  </a:lnTo>
                  <a:lnTo>
                    <a:pt x="18400" y="1728"/>
                  </a:lnTo>
                  <a:close/>
                  <a:moveTo>
                    <a:pt x="14356" y="5616"/>
                  </a:moveTo>
                  <a:lnTo>
                    <a:pt x="15422" y="5616"/>
                  </a:lnTo>
                  <a:lnTo>
                    <a:pt x="15422" y="19958"/>
                  </a:lnTo>
                  <a:lnTo>
                    <a:pt x="14356" y="19958"/>
                  </a:lnTo>
                  <a:lnTo>
                    <a:pt x="14356" y="5616"/>
                  </a:lnTo>
                  <a:close/>
                  <a:moveTo>
                    <a:pt x="10356" y="10109"/>
                  </a:moveTo>
                  <a:lnTo>
                    <a:pt x="11422" y="10109"/>
                  </a:lnTo>
                  <a:lnTo>
                    <a:pt x="11422" y="19958"/>
                  </a:lnTo>
                  <a:lnTo>
                    <a:pt x="10356" y="19958"/>
                  </a:lnTo>
                  <a:lnTo>
                    <a:pt x="10356" y="10109"/>
                  </a:lnTo>
                  <a:close/>
                  <a:moveTo>
                    <a:pt x="6356" y="13997"/>
                  </a:moveTo>
                  <a:lnTo>
                    <a:pt x="7422" y="13997"/>
                  </a:lnTo>
                  <a:lnTo>
                    <a:pt x="7422" y="19872"/>
                  </a:lnTo>
                  <a:lnTo>
                    <a:pt x="6356" y="19872"/>
                  </a:lnTo>
                  <a:lnTo>
                    <a:pt x="6356" y="13997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Freeform: Shape 170"/>
            <p:cNvSpPr/>
            <p:nvPr/>
          </p:nvSpPr>
          <p:spPr>
            <a:xfrm>
              <a:off x="0" y="0"/>
              <a:ext cx="544121" cy="29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82" fill="norm" stroke="1" extrusionOk="0">
                  <a:moveTo>
                    <a:pt x="1774" y="19779"/>
                  </a:moveTo>
                  <a:cubicBezTo>
                    <a:pt x="1966" y="20765"/>
                    <a:pt x="2492" y="21482"/>
                    <a:pt x="3067" y="21482"/>
                  </a:cubicBezTo>
                  <a:cubicBezTo>
                    <a:pt x="3211" y="21482"/>
                    <a:pt x="3402" y="21392"/>
                    <a:pt x="3546" y="21303"/>
                  </a:cubicBezTo>
                  <a:cubicBezTo>
                    <a:pt x="3881" y="21034"/>
                    <a:pt x="4169" y="20586"/>
                    <a:pt x="4312" y="19958"/>
                  </a:cubicBezTo>
                  <a:cubicBezTo>
                    <a:pt x="4456" y="19331"/>
                    <a:pt x="4456" y="18614"/>
                    <a:pt x="4360" y="17987"/>
                  </a:cubicBezTo>
                  <a:cubicBezTo>
                    <a:pt x="4360" y="17897"/>
                    <a:pt x="4312" y="17807"/>
                    <a:pt x="4264" y="17628"/>
                  </a:cubicBezTo>
                  <a:lnTo>
                    <a:pt x="8862" y="9114"/>
                  </a:lnTo>
                  <a:cubicBezTo>
                    <a:pt x="9006" y="9203"/>
                    <a:pt x="9150" y="9293"/>
                    <a:pt x="9293" y="9293"/>
                  </a:cubicBezTo>
                  <a:cubicBezTo>
                    <a:pt x="9437" y="9293"/>
                    <a:pt x="9628" y="9203"/>
                    <a:pt x="9772" y="9114"/>
                  </a:cubicBezTo>
                  <a:cubicBezTo>
                    <a:pt x="10060" y="8934"/>
                    <a:pt x="10299" y="8576"/>
                    <a:pt x="10443" y="8038"/>
                  </a:cubicBezTo>
                  <a:lnTo>
                    <a:pt x="14849" y="8486"/>
                  </a:lnTo>
                  <a:cubicBezTo>
                    <a:pt x="15088" y="9382"/>
                    <a:pt x="15567" y="9920"/>
                    <a:pt x="16094" y="9920"/>
                  </a:cubicBezTo>
                  <a:cubicBezTo>
                    <a:pt x="16238" y="9920"/>
                    <a:pt x="16429" y="9831"/>
                    <a:pt x="16573" y="9741"/>
                  </a:cubicBezTo>
                  <a:cubicBezTo>
                    <a:pt x="17244" y="9293"/>
                    <a:pt x="17627" y="7859"/>
                    <a:pt x="17387" y="6604"/>
                  </a:cubicBezTo>
                  <a:lnTo>
                    <a:pt x="21267" y="1675"/>
                  </a:lnTo>
                  <a:cubicBezTo>
                    <a:pt x="21506" y="1406"/>
                    <a:pt x="21554" y="868"/>
                    <a:pt x="21410" y="420"/>
                  </a:cubicBezTo>
                  <a:cubicBezTo>
                    <a:pt x="21267" y="-28"/>
                    <a:pt x="20979" y="-118"/>
                    <a:pt x="20740" y="151"/>
                  </a:cubicBezTo>
                  <a:lnTo>
                    <a:pt x="16860" y="5170"/>
                  </a:lnTo>
                  <a:cubicBezTo>
                    <a:pt x="16621" y="4901"/>
                    <a:pt x="16381" y="4722"/>
                    <a:pt x="16142" y="4722"/>
                  </a:cubicBezTo>
                  <a:cubicBezTo>
                    <a:pt x="15998" y="4722"/>
                    <a:pt x="15807" y="4811"/>
                    <a:pt x="15663" y="4901"/>
                  </a:cubicBezTo>
                  <a:cubicBezTo>
                    <a:pt x="15280" y="5170"/>
                    <a:pt x="14993" y="5708"/>
                    <a:pt x="14849" y="6335"/>
                  </a:cubicBezTo>
                  <a:cubicBezTo>
                    <a:pt x="14801" y="6514"/>
                    <a:pt x="14801" y="6604"/>
                    <a:pt x="14753" y="6783"/>
                  </a:cubicBezTo>
                  <a:lnTo>
                    <a:pt x="10634" y="6335"/>
                  </a:lnTo>
                  <a:cubicBezTo>
                    <a:pt x="10634" y="6156"/>
                    <a:pt x="10586" y="5977"/>
                    <a:pt x="10586" y="5887"/>
                  </a:cubicBezTo>
                  <a:cubicBezTo>
                    <a:pt x="10395" y="4901"/>
                    <a:pt x="9868" y="4184"/>
                    <a:pt x="9293" y="4184"/>
                  </a:cubicBezTo>
                  <a:cubicBezTo>
                    <a:pt x="9150" y="4184"/>
                    <a:pt x="8958" y="4274"/>
                    <a:pt x="8814" y="4363"/>
                  </a:cubicBezTo>
                  <a:cubicBezTo>
                    <a:pt x="8479" y="4632"/>
                    <a:pt x="8192" y="5080"/>
                    <a:pt x="8048" y="5708"/>
                  </a:cubicBezTo>
                  <a:cubicBezTo>
                    <a:pt x="7904" y="6335"/>
                    <a:pt x="7904" y="7052"/>
                    <a:pt x="8000" y="7680"/>
                  </a:cubicBezTo>
                  <a:cubicBezTo>
                    <a:pt x="8048" y="7859"/>
                    <a:pt x="8048" y="7948"/>
                    <a:pt x="8096" y="8038"/>
                  </a:cubicBezTo>
                  <a:lnTo>
                    <a:pt x="3546" y="16553"/>
                  </a:lnTo>
                  <a:cubicBezTo>
                    <a:pt x="3259" y="16373"/>
                    <a:pt x="2923" y="16284"/>
                    <a:pt x="2588" y="16553"/>
                  </a:cubicBezTo>
                  <a:cubicBezTo>
                    <a:pt x="2492" y="16642"/>
                    <a:pt x="2444" y="16642"/>
                    <a:pt x="2397" y="16732"/>
                  </a:cubicBezTo>
                  <a:lnTo>
                    <a:pt x="768" y="14312"/>
                  </a:lnTo>
                  <a:cubicBezTo>
                    <a:pt x="577" y="14043"/>
                    <a:pt x="241" y="14043"/>
                    <a:pt x="98" y="14491"/>
                  </a:cubicBezTo>
                  <a:cubicBezTo>
                    <a:pt x="-46" y="14850"/>
                    <a:pt x="-46" y="15477"/>
                    <a:pt x="193" y="15746"/>
                  </a:cubicBezTo>
                  <a:lnTo>
                    <a:pt x="1774" y="17987"/>
                  </a:lnTo>
                  <a:cubicBezTo>
                    <a:pt x="1678" y="18614"/>
                    <a:pt x="1678" y="19152"/>
                    <a:pt x="1774" y="19779"/>
                  </a:cubicBezTo>
                  <a:close/>
                  <a:moveTo>
                    <a:pt x="15711" y="7052"/>
                  </a:moveTo>
                  <a:cubicBezTo>
                    <a:pt x="15759" y="6873"/>
                    <a:pt x="15855" y="6694"/>
                    <a:pt x="15950" y="6694"/>
                  </a:cubicBezTo>
                  <a:cubicBezTo>
                    <a:pt x="15998" y="6694"/>
                    <a:pt x="16046" y="6604"/>
                    <a:pt x="16094" y="6604"/>
                  </a:cubicBezTo>
                  <a:cubicBezTo>
                    <a:pt x="16286" y="6604"/>
                    <a:pt x="16429" y="6783"/>
                    <a:pt x="16477" y="7142"/>
                  </a:cubicBezTo>
                  <a:cubicBezTo>
                    <a:pt x="16573" y="7500"/>
                    <a:pt x="16429" y="7948"/>
                    <a:pt x="16238" y="8128"/>
                  </a:cubicBezTo>
                  <a:cubicBezTo>
                    <a:pt x="16046" y="8307"/>
                    <a:pt x="15807" y="8038"/>
                    <a:pt x="15711" y="7680"/>
                  </a:cubicBezTo>
                  <a:cubicBezTo>
                    <a:pt x="15663" y="7411"/>
                    <a:pt x="15663" y="7231"/>
                    <a:pt x="15711" y="7052"/>
                  </a:cubicBezTo>
                  <a:close/>
                  <a:moveTo>
                    <a:pt x="8910" y="6335"/>
                  </a:moveTo>
                  <a:cubicBezTo>
                    <a:pt x="8958" y="6156"/>
                    <a:pt x="9054" y="5977"/>
                    <a:pt x="9150" y="5977"/>
                  </a:cubicBezTo>
                  <a:cubicBezTo>
                    <a:pt x="9197" y="5977"/>
                    <a:pt x="9245" y="5887"/>
                    <a:pt x="9293" y="5887"/>
                  </a:cubicBezTo>
                  <a:cubicBezTo>
                    <a:pt x="9485" y="5887"/>
                    <a:pt x="9628" y="6066"/>
                    <a:pt x="9676" y="6425"/>
                  </a:cubicBezTo>
                  <a:cubicBezTo>
                    <a:pt x="9724" y="6604"/>
                    <a:pt x="9724" y="6873"/>
                    <a:pt x="9676" y="7052"/>
                  </a:cubicBezTo>
                  <a:cubicBezTo>
                    <a:pt x="9628" y="7231"/>
                    <a:pt x="9533" y="7411"/>
                    <a:pt x="9437" y="7411"/>
                  </a:cubicBezTo>
                  <a:cubicBezTo>
                    <a:pt x="9245" y="7590"/>
                    <a:pt x="9006" y="7321"/>
                    <a:pt x="8910" y="6962"/>
                  </a:cubicBezTo>
                  <a:cubicBezTo>
                    <a:pt x="8862" y="6783"/>
                    <a:pt x="8862" y="6514"/>
                    <a:pt x="8910" y="6335"/>
                  </a:cubicBezTo>
                  <a:close/>
                  <a:moveTo>
                    <a:pt x="2923" y="18166"/>
                  </a:moveTo>
                  <a:cubicBezTo>
                    <a:pt x="2971" y="18166"/>
                    <a:pt x="3019" y="18076"/>
                    <a:pt x="3067" y="18076"/>
                  </a:cubicBezTo>
                  <a:cubicBezTo>
                    <a:pt x="3259" y="18076"/>
                    <a:pt x="3402" y="18255"/>
                    <a:pt x="3450" y="18614"/>
                  </a:cubicBezTo>
                  <a:cubicBezTo>
                    <a:pt x="3498" y="18793"/>
                    <a:pt x="3498" y="18972"/>
                    <a:pt x="3450" y="19241"/>
                  </a:cubicBezTo>
                  <a:cubicBezTo>
                    <a:pt x="3402" y="19421"/>
                    <a:pt x="3307" y="19600"/>
                    <a:pt x="3211" y="19600"/>
                  </a:cubicBezTo>
                  <a:cubicBezTo>
                    <a:pt x="3019" y="19779"/>
                    <a:pt x="2780" y="19510"/>
                    <a:pt x="2684" y="19152"/>
                  </a:cubicBezTo>
                  <a:cubicBezTo>
                    <a:pt x="2636" y="18704"/>
                    <a:pt x="2732" y="18255"/>
                    <a:pt x="2923" y="18166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Freeform: Shape 171"/>
            <p:cNvSpPr/>
            <p:nvPr/>
          </p:nvSpPr>
          <p:spPr>
            <a:xfrm>
              <a:off x="400204" y="173017"/>
              <a:ext cx="29103" cy="20128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Freeform: Shape 172"/>
            <p:cNvSpPr/>
            <p:nvPr/>
          </p:nvSpPr>
          <p:spPr>
            <a:xfrm>
              <a:off x="291073" y="236070"/>
              <a:ext cx="29103" cy="13823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" name="Freeform: Shape 173"/>
            <p:cNvSpPr/>
            <p:nvPr/>
          </p:nvSpPr>
          <p:spPr>
            <a:xfrm>
              <a:off x="510547" y="118452"/>
              <a:ext cx="29103" cy="25585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" name="Freeform: Shape 174"/>
            <p:cNvSpPr/>
            <p:nvPr/>
          </p:nvSpPr>
          <p:spPr>
            <a:xfrm>
              <a:off x="72811" y="345202"/>
              <a:ext cx="29103" cy="2789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" name="Freeform: Shape 175"/>
            <p:cNvSpPr/>
            <p:nvPr/>
          </p:nvSpPr>
          <p:spPr>
            <a:xfrm>
              <a:off x="181942" y="290637"/>
              <a:ext cx="29103" cy="8245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5" name="Group 250"/>
          <p:cNvGrpSpPr/>
          <p:nvPr/>
        </p:nvGrpSpPr>
        <p:grpSpPr>
          <a:xfrm>
            <a:off x="11157597" y="4241465"/>
            <a:ext cx="572332" cy="432887"/>
            <a:chOff x="0" y="0"/>
            <a:chExt cx="572331" cy="432886"/>
          </a:xfrm>
        </p:grpSpPr>
        <p:sp>
          <p:nvSpPr>
            <p:cNvPr id="243" name="Freeform: Shape 177"/>
            <p:cNvSpPr/>
            <p:nvPr/>
          </p:nvSpPr>
          <p:spPr>
            <a:xfrm>
              <a:off x="-1" y="-1"/>
              <a:ext cx="572333" cy="43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40" fill="norm" stroke="1" extrusionOk="0">
                  <a:moveTo>
                    <a:pt x="1321" y="181"/>
                  </a:moveTo>
                  <a:lnTo>
                    <a:pt x="136" y="1750"/>
                  </a:lnTo>
                  <a:cubicBezTo>
                    <a:pt x="-46" y="1991"/>
                    <a:pt x="-46" y="2353"/>
                    <a:pt x="136" y="2595"/>
                  </a:cubicBezTo>
                  <a:cubicBezTo>
                    <a:pt x="227" y="2715"/>
                    <a:pt x="319" y="2776"/>
                    <a:pt x="455" y="2776"/>
                  </a:cubicBezTo>
                  <a:cubicBezTo>
                    <a:pt x="592" y="2776"/>
                    <a:pt x="683" y="2715"/>
                    <a:pt x="774" y="2595"/>
                  </a:cubicBezTo>
                  <a:lnTo>
                    <a:pt x="1184" y="2052"/>
                  </a:lnTo>
                  <a:lnTo>
                    <a:pt x="1184" y="17256"/>
                  </a:lnTo>
                  <a:cubicBezTo>
                    <a:pt x="1184" y="18765"/>
                    <a:pt x="2096" y="19911"/>
                    <a:pt x="3189" y="19911"/>
                  </a:cubicBezTo>
                  <a:lnTo>
                    <a:pt x="19959" y="19911"/>
                  </a:lnTo>
                  <a:lnTo>
                    <a:pt x="19549" y="20514"/>
                  </a:lnTo>
                  <a:cubicBezTo>
                    <a:pt x="19367" y="20756"/>
                    <a:pt x="19367" y="21118"/>
                    <a:pt x="19549" y="21359"/>
                  </a:cubicBezTo>
                  <a:cubicBezTo>
                    <a:pt x="19640" y="21480"/>
                    <a:pt x="19777" y="21540"/>
                    <a:pt x="19868" y="21540"/>
                  </a:cubicBezTo>
                  <a:cubicBezTo>
                    <a:pt x="20005" y="21540"/>
                    <a:pt x="20096" y="21480"/>
                    <a:pt x="20187" y="21359"/>
                  </a:cubicBezTo>
                  <a:lnTo>
                    <a:pt x="21372" y="19790"/>
                  </a:lnTo>
                  <a:cubicBezTo>
                    <a:pt x="21554" y="19549"/>
                    <a:pt x="21554" y="19187"/>
                    <a:pt x="21372" y="18946"/>
                  </a:cubicBezTo>
                  <a:lnTo>
                    <a:pt x="20187" y="17377"/>
                  </a:lnTo>
                  <a:cubicBezTo>
                    <a:pt x="20005" y="17136"/>
                    <a:pt x="19731" y="17136"/>
                    <a:pt x="19549" y="17377"/>
                  </a:cubicBezTo>
                  <a:cubicBezTo>
                    <a:pt x="19367" y="17618"/>
                    <a:pt x="19367" y="17980"/>
                    <a:pt x="19549" y="18222"/>
                  </a:cubicBezTo>
                  <a:lnTo>
                    <a:pt x="19959" y="18765"/>
                  </a:lnTo>
                  <a:lnTo>
                    <a:pt x="3235" y="18765"/>
                  </a:lnTo>
                  <a:cubicBezTo>
                    <a:pt x="2643" y="18765"/>
                    <a:pt x="2141" y="18101"/>
                    <a:pt x="2141" y="17317"/>
                  </a:cubicBezTo>
                  <a:lnTo>
                    <a:pt x="2141" y="2052"/>
                  </a:lnTo>
                  <a:lnTo>
                    <a:pt x="2551" y="2595"/>
                  </a:lnTo>
                  <a:cubicBezTo>
                    <a:pt x="2734" y="2836"/>
                    <a:pt x="3007" y="2836"/>
                    <a:pt x="3189" y="2595"/>
                  </a:cubicBezTo>
                  <a:cubicBezTo>
                    <a:pt x="3372" y="2353"/>
                    <a:pt x="3372" y="1991"/>
                    <a:pt x="3189" y="1750"/>
                  </a:cubicBezTo>
                  <a:lnTo>
                    <a:pt x="1959" y="181"/>
                  </a:lnTo>
                  <a:cubicBezTo>
                    <a:pt x="1777" y="-60"/>
                    <a:pt x="1503" y="-60"/>
                    <a:pt x="1321" y="181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Freeform: Shape 178"/>
            <p:cNvSpPr/>
            <p:nvPr/>
          </p:nvSpPr>
          <p:spPr>
            <a:xfrm>
              <a:off x="80028" y="87303"/>
              <a:ext cx="436530" cy="25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7990" y="9930"/>
                  </a:moveTo>
                  <a:cubicBezTo>
                    <a:pt x="18227" y="11056"/>
                    <a:pt x="18878" y="11875"/>
                    <a:pt x="19588" y="11875"/>
                  </a:cubicBezTo>
                  <a:cubicBezTo>
                    <a:pt x="19766" y="11875"/>
                    <a:pt x="20002" y="11772"/>
                    <a:pt x="20180" y="11670"/>
                  </a:cubicBezTo>
                  <a:cubicBezTo>
                    <a:pt x="21068" y="11056"/>
                    <a:pt x="21541" y="9418"/>
                    <a:pt x="21186" y="7780"/>
                  </a:cubicBezTo>
                  <a:cubicBezTo>
                    <a:pt x="21008" y="6654"/>
                    <a:pt x="20357" y="5937"/>
                    <a:pt x="19647" y="5937"/>
                  </a:cubicBezTo>
                  <a:cubicBezTo>
                    <a:pt x="19470" y="5937"/>
                    <a:pt x="19233" y="6040"/>
                    <a:pt x="19056" y="6142"/>
                  </a:cubicBezTo>
                  <a:cubicBezTo>
                    <a:pt x="18937" y="6245"/>
                    <a:pt x="18878" y="6245"/>
                    <a:pt x="18760" y="6347"/>
                  </a:cubicBezTo>
                  <a:lnTo>
                    <a:pt x="16984" y="3992"/>
                  </a:lnTo>
                  <a:cubicBezTo>
                    <a:pt x="17103" y="3378"/>
                    <a:pt x="17103" y="2662"/>
                    <a:pt x="16984" y="1945"/>
                  </a:cubicBezTo>
                  <a:cubicBezTo>
                    <a:pt x="16748" y="819"/>
                    <a:pt x="16097" y="0"/>
                    <a:pt x="15386" y="0"/>
                  </a:cubicBezTo>
                  <a:cubicBezTo>
                    <a:pt x="15209" y="0"/>
                    <a:pt x="14972" y="102"/>
                    <a:pt x="14795" y="205"/>
                  </a:cubicBezTo>
                  <a:cubicBezTo>
                    <a:pt x="14380" y="512"/>
                    <a:pt x="14025" y="1024"/>
                    <a:pt x="13848" y="1740"/>
                  </a:cubicBezTo>
                  <a:cubicBezTo>
                    <a:pt x="13670" y="2457"/>
                    <a:pt x="13611" y="3276"/>
                    <a:pt x="13789" y="3992"/>
                  </a:cubicBezTo>
                  <a:cubicBezTo>
                    <a:pt x="13848" y="4197"/>
                    <a:pt x="13907" y="4402"/>
                    <a:pt x="13966" y="4607"/>
                  </a:cubicBezTo>
                  <a:lnTo>
                    <a:pt x="10948" y="15663"/>
                  </a:lnTo>
                  <a:cubicBezTo>
                    <a:pt x="10830" y="15663"/>
                    <a:pt x="10711" y="15560"/>
                    <a:pt x="10534" y="15560"/>
                  </a:cubicBezTo>
                  <a:cubicBezTo>
                    <a:pt x="10356" y="15560"/>
                    <a:pt x="10120" y="15663"/>
                    <a:pt x="9942" y="15765"/>
                  </a:cubicBezTo>
                  <a:cubicBezTo>
                    <a:pt x="9824" y="15867"/>
                    <a:pt x="9705" y="15970"/>
                    <a:pt x="9587" y="16072"/>
                  </a:cubicBezTo>
                  <a:lnTo>
                    <a:pt x="7516" y="12182"/>
                  </a:lnTo>
                  <a:cubicBezTo>
                    <a:pt x="7575" y="11670"/>
                    <a:pt x="7575" y="11056"/>
                    <a:pt x="7457" y="10442"/>
                  </a:cubicBezTo>
                  <a:cubicBezTo>
                    <a:pt x="7161" y="8906"/>
                    <a:pt x="6096" y="8087"/>
                    <a:pt x="5208" y="8701"/>
                  </a:cubicBezTo>
                  <a:cubicBezTo>
                    <a:pt x="4794" y="9009"/>
                    <a:pt x="4439" y="9520"/>
                    <a:pt x="4261" y="10237"/>
                  </a:cubicBezTo>
                  <a:cubicBezTo>
                    <a:pt x="4083" y="10954"/>
                    <a:pt x="4024" y="11772"/>
                    <a:pt x="4202" y="12489"/>
                  </a:cubicBezTo>
                  <a:cubicBezTo>
                    <a:pt x="4202" y="12591"/>
                    <a:pt x="4261" y="12694"/>
                    <a:pt x="4261" y="12796"/>
                  </a:cubicBezTo>
                  <a:lnTo>
                    <a:pt x="178" y="19450"/>
                  </a:lnTo>
                  <a:cubicBezTo>
                    <a:pt x="-59" y="19860"/>
                    <a:pt x="-59" y="20474"/>
                    <a:pt x="178" y="20883"/>
                  </a:cubicBezTo>
                  <a:cubicBezTo>
                    <a:pt x="237" y="21190"/>
                    <a:pt x="355" y="21293"/>
                    <a:pt x="533" y="21293"/>
                  </a:cubicBezTo>
                  <a:cubicBezTo>
                    <a:pt x="651" y="21293"/>
                    <a:pt x="829" y="21190"/>
                    <a:pt x="947" y="20986"/>
                  </a:cubicBezTo>
                  <a:lnTo>
                    <a:pt x="5090" y="14332"/>
                  </a:lnTo>
                  <a:cubicBezTo>
                    <a:pt x="5326" y="14536"/>
                    <a:pt x="5563" y="14639"/>
                    <a:pt x="5800" y="14639"/>
                  </a:cubicBezTo>
                  <a:cubicBezTo>
                    <a:pt x="5977" y="14639"/>
                    <a:pt x="6214" y="14536"/>
                    <a:pt x="6391" y="14434"/>
                  </a:cubicBezTo>
                  <a:cubicBezTo>
                    <a:pt x="6569" y="14332"/>
                    <a:pt x="6687" y="14229"/>
                    <a:pt x="6806" y="14025"/>
                  </a:cubicBezTo>
                  <a:lnTo>
                    <a:pt x="8877" y="17812"/>
                  </a:lnTo>
                  <a:cubicBezTo>
                    <a:pt x="8759" y="18427"/>
                    <a:pt x="8818" y="19041"/>
                    <a:pt x="8936" y="19655"/>
                  </a:cubicBezTo>
                  <a:cubicBezTo>
                    <a:pt x="9173" y="20781"/>
                    <a:pt x="9824" y="21600"/>
                    <a:pt x="10534" y="21600"/>
                  </a:cubicBezTo>
                  <a:cubicBezTo>
                    <a:pt x="10711" y="21600"/>
                    <a:pt x="10948" y="21498"/>
                    <a:pt x="11126" y="21395"/>
                  </a:cubicBezTo>
                  <a:cubicBezTo>
                    <a:pt x="11540" y="21088"/>
                    <a:pt x="11895" y="20576"/>
                    <a:pt x="12072" y="19860"/>
                  </a:cubicBezTo>
                  <a:cubicBezTo>
                    <a:pt x="12250" y="19143"/>
                    <a:pt x="12309" y="18324"/>
                    <a:pt x="12132" y="17608"/>
                  </a:cubicBezTo>
                  <a:cubicBezTo>
                    <a:pt x="12072" y="17300"/>
                    <a:pt x="12013" y="17096"/>
                    <a:pt x="11895" y="16891"/>
                  </a:cubicBezTo>
                  <a:lnTo>
                    <a:pt x="14913" y="5835"/>
                  </a:lnTo>
                  <a:cubicBezTo>
                    <a:pt x="15031" y="5937"/>
                    <a:pt x="15209" y="5937"/>
                    <a:pt x="15386" y="5937"/>
                  </a:cubicBezTo>
                  <a:cubicBezTo>
                    <a:pt x="15564" y="5937"/>
                    <a:pt x="15801" y="5835"/>
                    <a:pt x="15978" y="5733"/>
                  </a:cubicBezTo>
                  <a:cubicBezTo>
                    <a:pt x="16097" y="5630"/>
                    <a:pt x="16156" y="5630"/>
                    <a:pt x="16274" y="5528"/>
                  </a:cubicBezTo>
                  <a:lnTo>
                    <a:pt x="18050" y="7882"/>
                  </a:lnTo>
                  <a:cubicBezTo>
                    <a:pt x="17872" y="8599"/>
                    <a:pt x="17872" y="9213"/>
                    <a:pt x="17990" y="9930"/>
                  </a:cubicBezTo>
                  <a:close/>
                  <a:moveTo>
                    <a:pt x="19470" y="7985"/>
                  </a:moveTo>
                  <a:cubicBezTo>
                    <a:pt x="19529" y="7985"/>
                    <a:pt x="19588" y="7882"/>
                    <a:pt x="19647" y="7882"/>
                  </a:cubicBezTo>
                  <a:cubicBezTo>
                    <a:pt x="19884" y="7882"/>
                    <a:pt x="20062" y="8087"/>
                    <a:pt x="20180" y="8497"/>
                  </a:cubicBezTo>
                  <a:cubicBezTo>
                    <a:pt x="20298" y="9009"/>
                    <a:pt x="20121" y="9520"/>
                    <a:pt x="19884" y="9725"/>
                  </a:cubicBezTo>
                  <a:cubicBezTo>
                    <a:pt x="19588" y="9930"/>
                    <a:pt x="19292" y="9623"/>
                    <a:pt x="19174" y="9213"/>
                  </a:cubicBezTo>
                  <a:cubicBezTo>
                    <a:pt x="18996" y="8701"/>
                    <a:pt x="19174" y="8190"/>
                    <a:pt x="19470" y="7985"/>
                  </a:cubicBezTo>
                  <a:close/>
                  <a:moveTo>
                    <a:pt x="5977" y="12489"/>
                  </a:moveTo>
                  <a:cubicBezTo>
                    <a:pt x="5681" y="12694"/>
                    <a:pt x="5385" y="12387"/>
                    <a:pt x="5267" y="11977"/>
                  </a:cubicBezTo>
                  <a:cubicBezTo>
                    <a:pt x="5208" y="11772"/>
                    <a:pt x="5208" y="11465"/>
                    <a:pt x="5267" y="11261"/>
                  </a:cubicBezTo>
                  <a:cubicBezTo>
                    <a:pt x="5326" y="11056"/>
                    <a:pt x="5445" y="10851"/>
                    <a:pt x="5563" y="10749"/>
                  </a:cubicBezTo>
                  <a:cubicBezTo>
                    <a:pt x="5622" y="10749"/>
                    <a:pt x="5681" y="10646"/>
                    <a:pt x="5740" y="10646"/>
                  </a:cubicBezTo>
                  <a:cubicBezTo>
                    <a:pt x="5977" y="10646"/>
                    <a:pt x="6155" y="10851"/>
                    <a:pt x="6273" y="11261"/>
                  </a:cubicBezTo>
                  <a:cubicBezTo>
                    <a:pt x="6391" y="11772"/>
                    <a:pt x="6273" y="12284"/>
                    <a:pt x="5977" y="12489"/>
                  </a:cubicBezTo>
                  <a:close/>
                  <a:moveTo>
                    <a:pt x="11007" y="19041"/>
                  </a:moveTo>
                  <a:cubicBezTo>
                    <a:pt x="10948" y="19246"/>
                    <a:pt x="10830" y="19450"/>
                    <a:pt x="10711" y="19553"/>
                  </a:cubicBezTo>
                  <a:cubicBezTo>
                    <a:pt x="10416" y="19757"/>
                    <a:pt x="10120" y="19450"/>
                    <a:pt x="10001" y="19041"/>
                  </a:cubicBezTo>
                  <a:cubicBezTo>
                    <a:pt x="9883" y="18529"/>
                    <a:pt x="10060" y="18017"/>
                    <a:pt x="10297" y="17812"/>
                  </a:cubicBezTo>
                  <a:cubicBezTo>
                    <a:pt x="10356" y="17812"/>
                    <a:pt x="10416" y="17710"/>
                    <a:pt x="10475" y="17710"/>
                  </a:cubicBezTo>
                  <a:cubicBezTo>
                    <a:pt x="10711" y="17710"/>
                    <a:pt x="10889" y="17915"/>
                    <a:pt x="11007" y="18324"/>
                  </a:cubicBezTo>
                  <a:cubicBezTo>
                    <a:pt x="11126" y="18529"/>
                    <a:pt x="11066" y="18836"/>
                    <a:pt x="11007" y="19041"/>
                  </a:cubicBezTo>
                  <a:close/>
                  <a:moveTo>
                    <a:pt x="15860" y="3378"/>
                  </a:moveTo>
                  <a:cubicBezTo>
                    <a:pt x="15801" y="3583"/>
                    <a:pt x="15682" y="3788"/>
                    <a:pt x="15564" y="3890"/>
                  </a:cubicBezTo>
                  <a:cubicBezTo>
                    <a:pt x="15268" y="4095"/>
                    <a:pt x="14972" y="3788"/>
                    <a:pt x="14854" y="3378"/>
                  </a:cubicBezTo>
                  <a:cubicBezTo>
                    <a:pt x="14795" y="3173"/>
                    <a:pt x="14795" y="2866"/>
                    <a:pt x="14854" y="2662"/>
                  </a:cubicBezTo>
                  <a:cubicBezTo>
                    <a:pt x="14913" y="2457"/>
                    <a:pt x="15031" y="2252"/>
                    <a:pt x="15150" y="2150"/>
                  </a:cubicBezTo>
                  <a:cubicBezTo>
                    <a:pt x="15209" y="2150"/>
                    <a:pt x="15268" y="2047"/>
                    <a:pt x="15327" y="2047"/>
                  </a:cubicBezTo>
                  <a:cubicBezTo>
                    <a:pt x="15564" y="2047"/>
                    <a:pt x="15742" y="2252"/>
                    <a:pt x="15860" y="2662"/>
                  </a:cubicBezTo>
                  <a:cubicBezTo>
                    <a:pt x="15978" y="2866"/>
                    <a:pt x="15919" y="3173"/>
                    <a:pt x="15860" y="3378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471220" y="5726974"/>
            <a:ext cx="521404" cy="419549"/>
            <a:chOff x="0" y="0"/>
            <a:chExt cx="521403" cy="419547"/>
          </a:xfrm>
        </p:grpSpPr>
        <p:sp>
          <p:nvSpPr>
            <p:cNvPr id="246" name="Freeform: Shape 180"/>
            <p:cNvSpPr/>
            <p:nvPr/>
          </p:nvSpPr>
          <p:spPr>
            <a:xfrm>
              <a:off x="-1" y="0"/>
              <a:ext cx="521405" cy="41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4" y="3995"/>
                  </a:moveTo>
                  <a:cubicBezTo>
                    <a:pt x="20997" y="3995"/>
                    <a:pt x="21600" y="3246"/>
                    <a:pt x="21600" y="2310"/>
                  </a:cubicBezTo>
                  <a:lnTo>
                    <a:pt x="21600" y="1686"/>
                  </a:lnTo>
                  <a:cubicBezTo>
                    <a:pt x="21600" y="749"/>
                    <a:pt x="20997" y="0"/>
                    <a:pt x="20244" y="0"/>
                  </a:cubicBezTo>
                  <a:lnTo>
                    <a:pt x="1356" y="0"/>
                  </a:lnTo>
                  <a:cubicBezTo>
                    <a:pt x="603" y="0"/>
                    <a:pt x="0" y="749"/>
                    <a:pt x="0" y="1686"/>
                  </a:cubicBezTo>
                  <a:lnTo>
                    <a:pt x="0" y="2372"/>
                  </a:lnTo>
                  <a:cubicBezTo>
                    <a:pt x="0" y="3309"/>
                    <a:pt x="603" y="4058"/>
                    <a:pt x="1356" y="4058"/>
                  </a:cubicBezTo>
                  <a:lnTo>
                    <a:pt x="3014" y="4058"/>
                  </a:lnTo>
                  <a:lnTo>
                    <a:pt x="3014" y="16169"/>
                  </a:lnTo>
                  <a:lnTo>
                    <a:pt x="1909" y="16169"/>
                  </a:lnTo>
                  <a:cubicBezTo>
                    <a:pt x="1607" y="16169"/>
                    <a:pt x="1407" y="16418"/>
                    <a:pt x="1407" y="16793"/>
                  </a:cubicBezTo>
                  <a:cubicBezTo>
                    <a:pt x="1407" y="17168"/>
                    <a:pt x="1607" y="17417"/>
                    <a:pt x="1909" y="17417"/>
                  </a:cubicBezTo>
                  <a:lnTo>
                    <a:pt x="10298" y="17417"/>
                  </a:lnTo>
                  <a:lnTo>
                    <a:pt x="10298" y="20351"/>
                  </a:lnTo>
                  <a:lnTo>
                    <a:pt x="7585" y="20351"/>
                  </a:lnTo>
                  <a:cubicBezTo>
                    <a:pt x="7284" y="20351"/>
                    <a:pt x="7083" y="20601"/>
                    <a:pt x="7083" y="20976"/>
                  </a:cubicBezTo>
                  <a:cubicBezTo>
                    <a:pt x="7083" y="21350"/>
                    <a:pt x="7284" y="21600"/>
                    <a:pt x="7585" y="21600"/>
                  </a:cubicBezTo>
                  <a:lnTo>
                    <a:pt x="13965" y="21600"/>
                  </a:lnTo>
                  <a:cubicBezTo>
                    <a:pt x="14266" y="21600"/>
                    <a:pt x="14467" y="21350"/>
                    <a:pt x="14467" y="20976"/>
                  </a:cubicBezTo>
                  <a:cubicBezTo>
                    <a:pt x="14467" y="20601"/>
                    <a:pt x="14266" y="20351"/>
                    <a:pt x="13965" y="20351"/>
                  </a:cubicBezTo>
                  <a:lnTo>
                    <a:pt x="11252" y="20351"/>
                  </a:lnTo>
                  <a:lnTo>
                    <a:pt x="11252" y="17417"/>
                  </a:lnTo>
                  <a:lnTo>
                    <a:pt x="19691" y="17417"/>
                  </a:lnTo>
                  <a:cubicBezTo>
                    <a:pt x="19993" y="17417"/>
                    <a:pt x="20193" y="17168"/>
                    <a:pt x="20193" y="16793"/>
                  </a:cubicBezTo>
                  <a:cubicBezTo>
                    <a:pt x="20193" y="16418"/>
                    <a:pt x="19993" y="16169"/>
                    <a:pt x="19691" y="16169"/>
                  </a:cubicBezTo>
                  <a:lnTo>
                    <a:pt x="18586" y="16169"/>
                  </a:lnTo>
                  <a:lnTo>
                    <a:pt x="18586" y="3995"/>
                  </a:lnTo>
                  <a:lnTo>
                    <a:pt x="20244" y="3995"/>
                  </a:lnTo>
                  <a:close/>
                  <a:moveTo>
                    <a:pt x="17581" y="16106"/>
                  </a:moveTo>
                  <a:lnTo>
                    <a:pt x="4019" y="16106"/>
                  </a:lnTo>
                  <a:lnTo>
                    <a:pt x="4019" y="4245"/>
                  </a:lnTo>
                  <a:lnTo>
                    <a:pt x="17581" y="4245"/>
                  </a:lnTo>
                  <a:lnTo>
                    <a:pt x="17581" y="16106"/>
                  </a:lnTo>
                  <a:close/>
                  <a:moveTo>
                    <a:pt x="1356" y="2747"/>
                  </a:moveTo>
                  <a:cubicBezTo>
                    <a:pt x="1155" y="2747"/>
                    <a:pt x="1005" y="2560"/>
                    <a:pt x="1005" y="2310"/>
                  </a:cubicBezTo>
                  <a:lnTo>
                    <a:pt x="1005" y="1686"/>
                  </a:lnTo>
                  <a:cubicBezTo>
                    <a:pt x="1005" y="1436"/>
                    <a:pt x="1155" y="1249"/>
                    <a:pt x="1356" y="1249"/>
                  </a:cubicBezTo>
                  <a:lnTo>
                    <a:pt x="20294" y="1249"/>
                  </a:lnTo>
                  <a:cubicBezTo>
                    <a:pt x="20445" y="1249"/>
                    <a:pt x="20595" y="1436"/>
                    <a:pt x="20595" y="1686"/>
                  </a:cubicBezTo>
                  <a:lnTo>
                    <a:pt x="20595" y="2372"/>
                  </a:lnTo>
                  <a:cubicBezTo>
                    <a:pt x="20595" y="2622"/>
                    <a:pt x="20445" y="2809"/>
                    <a:pt x="20244" y="2809"/>
                  </a:cubicBezTo>
                  <a:lnTo>
                    <a:pt x="1356" y="2809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Freeform: Shape 181"/>
            <p:cNvSpPr/>
            <p:nvPr/>
          </p:nvSpPr>
          <p:spPr>
            <a:xfrm>
              <a:off x="166121" y="101855"/>
              <a:ext cx="189161" cy="18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4" y="19246"/>
                  </a:moveTo>
                  <a:cubicBezTo>
                    <a:pt x="4154" y="19246"/>
                    <a:pt x="4154" y="19246"/>
                    <a:pt x="4154" y="19246"/>
                  </a:cubicBezTo>
                  <a:cubicBezTo>
                    <a:pt x="4154" y="19246"/>
                    <a:pt x="4154" y="19246"/>
                    <a:pt x="4154" y="19246"/>
                  </a:cubicBezTo>
                  <a:cubicBezTo>
                    <a:pt x="6092" y="20769"/>
                    <a:pt x="8308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6"/>
                    <a:pt x="16754" y="0"/>
                    <a:pt x="10800" y="0"/>
                  </a:cubicBezTo>
                  <a:cubicBezTo>
                    <a:pt x="4846" y="0"/>
                    <a:pt x="0" y="4846"/>
                    <a:pt x="0" y="10800"/>
                  </a:cubicBezTo>
                  <a:cubicBezTo>
                    <a:pt x="0" y="14262"/>
                    <a:pt x="1662" y="17308"/>
                    <a:pt x="4154" y="19246"/>
                  </a:cubicBezTo>
                  <a:close/>
                  <a:moveTo>
                    <a:pt x="12185" y="2908"/>
                  </a:moveTo>
                  <a:cubicBezTo>
                    <a:pt x="14538" y="3323"/>
                    <a:pt x="16477" y="4708"/>
                    <a:pt x="17585" y="6646"/>
                  </a:cubicBezTo>
                  <a:lnTo>
                    <a:pt x="12185" y="8723"/>
                  </a:lnTo>
                  <a:lnTo>
                    <a:pt x="12185" y="2908"/>
                  </a:lnTo>
                  <a:close/>
                  <a:moveTo>
                    <a:pt x="11631" y="11908"/>
                  </a:moveTo>
                  <a:lnTo>
                    <a:pt x="18554" y="9138"/>
                  </a:lnTo>
                  <a:cubicBezTo>
                    <a:pt x="18692" y="9692"/>
                    <a:pt x="18692" y="10108"/>
                    <a:pt x="18692" y="10662"/>
                  </a:cubicBezTo>
                  <a:cubicBezTo>
                    <a:pt x="18692" y="15092"/>
                    <a:pt x="15092" y="18692"/>
                    <a:pt x="10662" y="18692"/>
                  </a:cubicBezTo>
                  <a:cubicBezTo>
                    <a:pt x="9277" y="18692"/>
                    <a:pt x="8031" y="18415"/>
                    <a:pt x="6923" y="17723"/>
                  </a:cubicBezTo>
                  <a:lnTo>
                    <a:pt x="11631" y="11908"/>
                  </a:lnTo>
                  <a:close/>
                  <a:moveTo>
                    <a:pt x="9415" y="2908"/>
                  </a:moveTo>
                  <a:lnTo>
                    <a:pt x="9415" y="10385"/>
                  </a:lnTo>
                  <a:lnTo>
                    <a:pt x="4846" y="16062"/>
                  </a:lnTo>
                  <a:cubicBezTo>
                    <a:pt x="3600" y="14677"/>
                    <a:pt x="2769" y="12738"/>
                    <a:pt x="2769" y="10800"/>
                  </a:cubicBezTo>
                  <a:cubicBezTo>
                    <a:pt x="2769" y="6923"/>
                    <a:pt x="5677" y="3600"/>
                    <a:pt x="9415" y="2908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Freeform: Shape 182"/>
            <p:cNvSpPr/>
            <p:nvPr/>
          </p:nvSpPr>
          <p:spPr>
            <a:xfrm>
              <a:off x="24250" y="24251"/>
              <a:ext cx="472902" cy="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688"/>
                  </a:moveTo>
                  <a:lnTo>
                    <a:pt x="21600" y="6048"/>
                  </a:lnTo>
                  <a:cubicBezTo>
                    <a:pt x="21600" y="2592"/>
                    <a:pt x="21434" y="0"/>
                    <a:pt x="21212" y="0"/>
                  </a:cubicBezTo>
                  <a:lnTo>
                    <a:pt x="388" y="0"/>
                  </a:lnTo>
                  <a:cubicBezTo>
                    <a:pt x="166" y="0"/>
                    <a:pt x="0" y="2592"/>
                    <a:pt x="0" y="6048"/>
                  </a:cubicBezTo>
                  <a:lnTo>
                    <a:pt x="0" y="15552"/>
                  </a:lnTo>
                  <a:cubicBezTo>
                    <a:pt x="0" y="19008"/>
                    <a:pt x="166" y="21600"/>
                    <a:pt x="388" y="21600"/>
                  </a:cubicBezTo>
                  <a:lnTo>
                    <a:pt x="21268" y="21600"/>
                  </a:lnTo>
                  <a:cubicBezTo>
                    <a:pt x="21434" y="20736"/>
                    <a:pt x="21600" y="18144"/>
                    <a:pt x="21600" y="1468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Freeform: Shape 183"/>
            <p:cNvSpPr/>
            <p:nvPr/>
          </p:nvSpPr>
          <p:spPr>
            <a:xfrm>
              <a:off x="227961" y="183097"/>
              <a:ext cx="103070" cy="8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1" y="21600"/>
                  </a:moveTo>
                  <a:cubicBezTo>
                    <a:pt x="14993" y="21600"/>
                    <a:pt x="21600" y="13461"/>
                    <a:pt x="21600" y="3443"/>
                  </a:cubicBezTo>
                  <a:cubicBezTo>
                    <a:pt x="21600" y="2191"/>
                    <a:pt x="21600" y="939"/>
                    <a:pt x="21346" y="0"/>
                  </a:cubicBezTo>
                  <a:lnTo>
                    <a:pt x="8640" y="6261"/>
                  </a:lnTo>
                  <a:lnTo>
                    <a:pt x="0" y="19722"/>
                  </a:lnTo>
                  <a:cubicBezTo>
                    <a:pt x="2033" y="20661"/>
                    <a:pt x="4320" y="21600"/>
                    <a:pt x="6861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" name="Freeform: Shape 184"/>
            <p:cNvSpPr/>
            <p:nvPr/>
          </p:nvSpPr>
          <p:spPr>
            <a:xfrm>
              <a:off x="190372" y="127319"/>
              <a:ext cx="58204" cy="11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278"/>
                  </a:moveTo>
                  <a:lnTo>
                    <a:pt x="21600" y="0"/>
                  </a:lnTo>
                  <a:cubicBezTo>
                    <a:pt x="9450" y="1137"/>
                    <a:pt x="0" y="6366"/>
                    <a:pt x="0" y="12960"/>
                  </a:cubicBezTo>
                  <a:cubicBezTo>
                    <a:pt x="0" y="16371"/>
                    <a:pt x="2700" y="19326"/>
                    <a:pt x="6750" y="21600"/>
                  </a:cubicBezTo>
                  <a:lnTo>
                    <a:pt x="21600" y="1227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" name="Freeform: Shape 186"/>
            <p:cNvSpPr/>
            <p:nvPr/>
          </p:nvSpPr>
          <p:spPr>
            <a:xfrm>
              <a:off x="272827" y="127319"/>
              <a:ext cx="47291" cy="5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3886"/>
                  </a:lnTo>
                  <a:cubicBezTo>
                    <a:pt x="16615" y="6686"/>
                    <a:pt x="8862" y="15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9" name="Group 252"/>
          <p:cNvGrpSpPr/>
          <p:nvPr/>
        </p:nvGrpSpPr>
        <p:grpSpPr>
          <a:xfrm>
            <a:off x="2009969" y="5720912"/>
            <a:ext cx="588759" cy="431675"/>
            <a:chOff x="0" y="0"/>
            <a:chExt cx="588757" cy="431673"/>
          </a:xfrm>
        </p:grpSpPr>
        <p:sp>
          <p:nvSpPr>
            <p:cNvPr id="253" name="Freeform: Shape 188"/>
            <p:cNvSpPr/>
            <p:nvPr/>
          </p:nvSpPr>
          <p:spPr>
            <a:xfrm>
              <a:off x="-1" y="0"/>
              <a:ext cx="588759" cy="43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0" y="1881"/>
                  </a:moveTo>
                  <a:cubicBezTo>
                    <a:pt x="0" y="2912"/>
                    <a:pt x="621" y="3762"/>
                    <a:pt x="1375" y="3762"/>
                  </a:cubicBezTo>
                  <a:cubicBezTo>
                    <a:pt x="1952" y="3762"/>
                    <a:pt x="2439" y="3276"/>
                    <a:pt x="2661" y="2609"/>
                  </a:cubicBezTo>
                  <a:lnTo>
                    <a:pt x="4701" y="2912"/>
                  </a:lnTo>
                  <a:lnTo>
                    <a:pt x="5411" y="6674"/>
                  </a:lnTo>
                  <a:lnTo>
                    <a:pt x="6786" y="15533"/>
                  </a:lnTo>
                  <a:cubicBezTo>
                    <a:pt x="6786" y="15654"/>
                    <a:pt x="6830" y="15775"/>
                    <a:pt x="6875" y="15897"/>
                  </a:cubicBezTo>
                  <a:cubicBezTo>
                    <a:pt x="6387" y="16321"/>
                    <a:pt x="6032" y="17049"/>
                    <a:pt x="6032" y="17838"/>
                  </a:cubicBezTo>
                  <a:cubicBezTo>
                    <a:pt x="6032" y="19112"/>
                    <a:pt x="6786" y="20144"/>
                    <a:pt x="7717" y="20144"/>
                  </a:cubicBezTo>
                  <a:lnTo>
                    <a:pt x="8338" y="20144"/>
                  </a:lnTo>
                  <a:cubicBezTo>
                    <a:pt x="8560" y="20993"/>
                    <a:pt x="9137" y="21600"/>
                    <a:pt x="9802" y="21600"/>
                  </a:cubicBezTo>
                  <a:cubicBezTo>
                    <a:pt x="10512" y="21600"/>
                    <a:pt x="11088" y="20993"/>
                    <a:pt x="11266" y="20144"/>
                  </a:cubicBezTo>
                  <a:lnTo>
                    <a:pt x="15568" y="20144"/>
                  </a:lnTo>
                  <a:cubicBezTo>
                    <a:pt x="15790" y="20993"/>
                    <a:pt x="16366" y="21600"/>
                    <a:pt x="17032" y="21600"/>
                  </a:cubicBezTo>
                  <a:cubicBezTo>
                    <a:pt x="17919" y="21600"/>
                    <a:pt x="18584" y="20629"/>
                    <a:pt x="18584" y="19476"/>
                  </a:cubicBezTo>
                  <a:cubicBezTo>
                    <a:pt x="18584" y="18263"/>
                    <a:pt x="17874" y="17353"/>
                    <a:pt x="17032" y="17353"/>
                  </a:cubicBezTo>
                  <a:cubicBezTo>
                    <a:pt x="16322" y="17353"/>
                    <a:pt x="15701" y="18020"/>
                    <a:pt x="15524" y="18991"/>
                  </a:cubicBezTo>
                  <a:lnTo>
                    <a:pt x="11310" y="18991"/>
                  </a:lnTo>
                  <a:cubicBezTo>
                    <a:pt x="11133" y="18081"/>
                    <a:pt x="10512" y="17353"/>
                    <a:pt x="9802" y="17353"/>
                  </a:cubicBezTo>
                  <a:cubicBezTo>
                    <a:pt x="9092" y="17353"/>
                    <a:pt x="8471" y="18020"/>
                    <a:pt x="8294" y="18991"/>
                  </a:cubicBezTo>
                  <a:lnTo>
                    <a:pt x="7717" y="18991"/>
                  </a:lnTo>
                  <a:cubicBezTo>
                    <a:pt x="7274" y="18991"/>
                    <a:pt x="6919" y="18506"/>
                    <a:pt x="6919" y="17899"/>
                  </a:cubicBezTo>
                  <a:cubicBezTo>
                    <a:pt x="6919" y="17292"/>
                    <a:pt x="7274" y="16807"/>
                    <a:pt x="7717" y="16807"/>
                  </a:cubicBezTo>
                  <a:cubicBezTo>
                    <a:pt x="7762" y="16807"/>
                    <a:pt x="7762" y="16807"/>
                    <a:pt x="7806" y="16807"/>
                  </a:cubicBezTo>
                  <a:cubicBezTo>
                    <a:pt x="7851" y="16807"/>
                    <a:pt x="7895" y="16807"/>
                    <a:pt x="7984" y="16807"/>
                  </a:cubicBezTo>
                  <a:lnTo>
                    <a:pt x="17165" y="16807"/>
                  </a:lnTo>
                  <a:cubicBezTo>
                    <a:pt x="17608" y="16807"/>
                    <a:pt x="18007" y="16443"/>
                    <a:pt x="18229" y="15897"/>
                  </a:cubicBezTo>
                  <a:lnTo>
                    <a:pt x="21423" y="6856"/>
                  </a:lnTo>
                  <a:cubicBezTo>
                    <a:pt x="21600" y="6371"/>
                    <a:pt x="21556" y="5764"/>
                    <a:pt x="21378" y="5279"/>
                  </a:cubicBezTo>
                  <a:cubicBezTo>
                    <a:pt x="21156" y="4793"/>
                    <a:pt x="20802" y="4551"/>
                    <a:pt x="20402" y="4551"/>
                  </a:cubicBezTo>
                  <a:lnTo>
                    <a:pt x="6653" y="4551"/>
                  </a:lnTo>
                  <a:cubicBezTo>
                    <a:pt x="6431" y="4551"/>
                    <a:pt x="6254" y="4611"/>
                    <a:pt x="6076" y="4733"/>
                  </a:cubicBezTo>
                  <a:lnTo>
                    <a:pt x="5588" y="2184"/>
                  </a:lnTo>
                  <a:cubicBezTo>
                    <a:pt x="5544" y="1942"/>
                    <a:pt x="5411" y="1760"/>
                    <a:pt x="5189" y="1760"/>
                  </a:cubicBezTo>
                  <a:lnTo>
                    <a:pt x="2750" y="1396"/>
                  </a:lnTo>
                  <a:cubicBezTo>
                    <a:pt x="2572" y="607"/>
                    <a:pt x="2040" y="0"/>
                    <a:pt x="1375" y="0"/>
                  </a:cubicBezTo>
                  <a:cubicBezTo>
                    <a:pt x="621" y="0"/>
                    <a:pt x="0" y="849"/>
                    <a:pt x="0" y="1881"/>
                  </a:cubicBezTo>
                  <a:close/>
                  <a:moveTo>
                    <a:pt x="17032" y="18566"/>
                  </a:moveTo>
                  <a:cubicBezTo>
                    <a:pt x="17431" y="18566"/>
                    <a:pt x="17697" y="18991"/>
                    <a:pt x="17697" y="19476"/>
                  </a:cubicBezTo>
                  <a:cubicBezTo>
                    <a:pt x="17697" y="19962"/>
                    <a:pt x="17386" y="20386"/>
                    <a:pt x="17032" y="20386"/>
                  </a:cubicBezTo>
                  <a:cubicBezTo>
                    <a:pt x="16677" y="20386"/>
                    <a:pt x="16366" y="19962"/>
                    <a:pt x="16366" y="19476"/>
                  </a:cubicBezTo>
                  <a:cubicBezTo>
                    <a:pt x="16366" y="18991"/>
                    <a:pt x="16677" y="18566"/>
                    <a:pt x="17032" y="18566"/>
                  </a:cubicBezTo>
                  <a:close/>
                  <a:moveTo>
                    <a:pt x="9802" y="18566"/>
                  </a:moveTo>
                  <a:cubicBezTo>
                    <a:pt x="10201" y="18566"/>
                    <a:pt x="10467" y="18991"/>
                    <a:pt x="10467" y="19476"/>
                  </a:cubicBezTo>
                  <a:cubicBezTo>
                    <a:pt x="10467" y="19962"/>
                    <a:pt x="10157" y="20386"/>
                    <a:pt x="9802" y="20386"/>
                  </a:cubicBezTo>
                  <a:cubicBezTo>
                    <a:pt x="9447" y="20386"/>
                    <a:pt x="9137" y="19962"/>
                    <a:pt x="9137" y="19476"/>
                  </a:cubicBezTo>
                  <a:cubicBezTo>
                    <a:pt x="9092" y="18991"/>
                    <a:pt x="9403" y="18566"/>
                    <a:pt x="9802" y="18566"/>
                  </a:cubicBezTo>
                  <a:close/>
                  <a:moveTo>
                    <a:pt x="6298" y="5946"/>
                  </a:moveTo>
                  <a:cubicBezTo>
                    <a:pt x="6343" y="5825"/>
                    <a:pt x="6431" y="5825"/>
                    <a:pt x="6520" y="5825"/>
                  </a:cubicBezTo>
                  <a:lnTo>
                    <a:pt x="20269" y="5825"/>
                  </a:lnTo>
                  <a:cubicBezTo>
                    <a:pt x="20358" y="5825"/>
                    <a:pt x="20447" y="5885"/>
                    <a:pt x="20536" y="6007"/>
                  </a:cubicBezTo>
                  <a:cubicBezTo>
                    <a:pt x="20580" y="6128"/>
                    <a:pt x="20580" y="6249"/>
                    <a:pt x="20536" y="6371"/>
                  </a:cubicBezTo>
                  <a:lnTo>
                    <a:pt x="17342" y="15411"/>
                  </a:lnTo>
                  <a:cubicBezTo>
                    <a:pt x="17298" y="15533"/>
                    <a:pt x="17209" y="15654"/>
                    <a:pt x="17076" y="15654"/>
                  </a:cubicBezTo>
                  <a:lnTo>
                    <a:pt x="7895" y="15654"/>
                  </a:lnTo>
                  <a:cubicBezTo>
                    <a:pt x="7762" y="15654"/>
                    <a:pt x="7629" y="15533"/>
                    <a:pt x="7629" y="15351"/>
                  </a:cubicBezTo>
                  <a:lnTo>
                    <a:pt x="6254" y="6310"/>
                  </a:lnTo>
                  <a:cubicBezTo>
                    <a:pt x="6209" y="6128"/>
                    <a:pt x="6254" y="6007"/>
                    <a:pt x="6298" y="5946"/>
                  </a:cubicBezTo>
                  <a:close/>
                  <a:moveTo>
                    <a:pt x="1375" y="1213"/>
                  </a:moveTo>
                  <a:cubicBezTo>
                    <a:pt x="1641" y="1213"/>
                    <a:pt x="1863" y="1517"/>
                    <a:pt x="1863" y="1881"/>
                  </a:cubicBezTo>
                  <a:cubicBezTo>
                    <a:pt x="1863" y="2245"/>
                    <a:pt x="1641" y="2548"/>
                    <a:pt x="1375" y="2548"/>
                  </a:cubicBezTo>
                  <a:cubicBezTo>
                    <a:pt x="1109" y="2609"/>
                    <a:pt x="887" y="2306"/>
                    <a:pt x="887" y="1881"/>
                  </a:cubicBezTo>
                  <a:cubicBezTo>
                    <a:pt x="887" y="1517"/>
                    <a:pt x="1109" y="1213"/>
                    <a:pt x="1375" y="1213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" name="Freeform: Shape 189"/>
            <p:cNvSpPr/>
            <p:nvPr/>
          </p:nvSpPr>
          <p:spPr>
            <a:xfrm>
              <a:off x="202497" y="134594"/>
              <a:ext cx="311631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60" y="21600"/>
                  </a:moveTo>
                  <a:cubicBezTo>
                    <a:pt x="21264" y="21600"/>
                    <a:pt x="21600" y="17280"/>
                    <a:pt x="21600" y="10800"/>
                  </a:cubicBezTo>
                  <a:cubicBezTo>
                    <a:pt x="21600" y="4320"/>
                    <a:pt x="21264" y="0"/>
                    <a:pt x="20760" y="0"/>
                  </a:cubicBezTo>
                  <a:lnTo>
                    <a:pt x="840" y="0"/>
                  </a:lnTo>
                  <a:cubicBezTo>
                    <a:pt x="336" y="0"/>
                    <a:pt x="0" y="4320"/>
                    <a:pt x="0" y="10800"/>
                  </a:cubicBezTo>
                  <a:cubicBezTo>
                    <a:pt x="0" y="17280"/>
                    <a:pt x="336" y="21600"/>
                    <a:pt x="840" y="21600"/>
                  </a:cubicBezTo>
                  <a:lnTo>
                    <a:pt x="20760" y="21600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" name="Freeform: Shape 190"/>
            <p:cNvSpPr/>
            <p:nvPr/>
          </p:nvSpPr>
          <p:spPr>
            <a:xfrm>
              <a:off x="212198" y="178247"/>
              <a:ext cx="284954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1" y="0"/>
                  </a:moveTo>
                  <a:lnTo>
                    <a:pt x="919" y="0"/>
                  </a:lnTo>
                  <a:cubicBezTo>
                    <a:pt x="368" y="0"/>
                    <a:pt x="0" y="4320"/>
                    <a:pt x="0" y="10800"/>
                  </a:cubicBezTo>
                  <a:cubicBezTo>
                    <a:pt x="0" y="17280"/>
                    <a:pt x="368" y="21600"/>
                    <a:pt x="919" y="21600"/>
                  </a:cubicBezTo>
                  <a:lnTo>
                    <a:pt x="20681" y="21600"/>
                  </a:lnTo>
                  <a:cubicBezTo>
                    <a:pt x="21232" y="21600"/>
                    <a:pt x="21600" y="17280"/>
                    <a:pt x="21600" y="10800"/>
                  </a:cubicBezTo>
                  <a:cubicBezTo>
                    <a:pt x="21600" y="5400"/>
                    <a:pt x="21140" y="0"/>
                    <a:pt x="20681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Freeform: Shape 191"/>
            <p:cNvSpPr/>
            <p:nvPr/>
          </p:nvSpPr>
          <p:spPr>
            <a:xfrm>
              <a:off x="219473" y="223112"/>
              <a:ext cx="253427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7" y="0"/>
                  </a:moveTo>
                  <a:lnTo>
                    <a:pt x="1034" y="0"/>
                  </a:lnTo>
                  <a:cubicBezTo>
                    <a:pt x="413" y="0"/>
                    <a:pt x="0" y="4320"/>
                    <a:pt x="0" y="10800"/>
                  </a:cubicBezTo>
                  <a:cubicBezTo>
                    <a:pt x="0" y="17280"/>
                    <a:pt x="413" y="21600"/>
                    <a:pt x="1034" y="21600"/>
                  </a:cubicBezTo>
                  <a:lnTo>
                    <a:pt x="20567" y="21600"/>
                  </a:lnTo>
                  <a:cubicBezTo>
                    <a:pt x="21187" y="21600"/>
                    <a:pt x="21600" y="17280"/>
                    <a:pt x="21600" y="10800"/>
                  </a:cubicBezTo>
                  <a:cubicBezTo>
                    <a:pt x="21600" y="4320"/>
                    <a:pt x="21187" y="0"/>
                    <a:pt x="20567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" name="Freeform: Shape 192"/>
            <p:cNvSpPr/>
            <p:nvPr/>
          </p:nvSpPr>
          <p:spPr>
            <a:xfrm>
              <a:off x="227961" y="267977"/>
              <a:ext cx="224327" cy="2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2" y="0"/>
                  </a:moveTo>
                  <a:lnTo>
                    <a:pt x="1168" y="0"/>
                  </a:lnTo>
                  <a:cubicBezTo>
                    <a:pt x="467" y="0"/>
                    <a:pt x="0" y="4320"/>
                    <a:pt x="0" y="10800"/>
                  </a:cubicBezTo>
                  <a:cubicBezTo>
                    <a:pt x="0" y="17280"/>
                    <a:pt x="467" y="21600"/>
                    <a:pt x="1168" y="21600"/>
                  </a:cubicBezTo>
                  <a:lnTo>
                    <a:pt x="20432" y="21600"/>
                  </a:lnTo>
                  <a:cubicBezTo>
                    <a:pt x="21133" y="21600"/>
                    <a:pt x="21600" y="17280"/>
                    <a:pt x="21600" y="10800"/>
                  </a:cubicBezTo>
                  <a:cubicBezTo>
                    <a:pt x="21600" y="4320"/>
                    <a:pt x="21016" y="0"/>
                    <a:pt x="20432" y="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" name="Freeform: Shape 194"/>
            <p:cNvSpPr/>
            <p:nvPr/>
          </p:nvSpPr>
          <p:spPr>
            <a:xfrm>
              <a:off x="170468" y="115193"/>
              <a:ext cx="391859" cy="19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494" y="21600"/>
                  </a:moveTo>
                  <a:lnTo>
                    <a:pt x="16294" y="21600"/>
                  </a:lnTo>
                  <a:cubicBezTo>
                    <a:pt x="16494" y="21600"/>
                    <a:pt x="16628" y="21467"/>
                    <a:pt x="16694" y="21067"/>
                  </a:cubicBezTo>
                  <a:lnTo>
                    <a:pt x="21494" y="1200"/>
                  </a:lnTo>
                  <a:cubicBezTo>
                    <a:pt x="21561" y="933"/>
                    <a:pt x="21561" y="667"/>
                    <a:pt x="21494" y="400"/>
                  </a:cubicBezTo>
                  <a:cubicBezTo>
                    <a:pt x="21428" y="133"/>
                    <a:pt x="21294" y="0"/>
                    <a:pt x="21094" y="0"/>
                  </a:cubicBezTo>
                  <a:lnTo>
                    <a:pt x="428" y="0"/>
                  </a:lnTo>
                  <a:cubicBezTo>
                    <a:pt x="294" y="0"/>
                    <a:pt x="161" y="133"/>
                    <a:pt x="94" y="267"/>
                  </a:cubicBezTo>
                  <a:cubicBezTo>
                    <a:pt x="28" y="533"/>
                    <a:pt x="-39" y="800"/>
                    <a:pt x="28" y="933"/>
                  </a:cubicBezTo>
                  <a:lnTo>
                    <a:pt x="2094" y="20800"/>
                  </a:lnTo>
                  <a:cubicBezTo>
                    <a:pt x="2161" y="21333"/>
                    <a:pt x="2294" y="21600"/>
                    <a:pt x="2494" y="21600"/>
                  </a:cubicBezTo>
                  <a:close/>
                  <a:moveTo>
                    <a:pt x="14828" y="19467"/>
                  </a:moveTo>
                  <a:lnTo>
                    <a:pt x="3828" y="19467"/>
                  </a:lnTo>
                  <a:cubicBezTo>
                    <a:pt x="3428" y="19467"/>
                    <a:pt x="3161" y="18933"/>
                    <a:pt x="3161" y="18133"/>
                  </a:cubicBezTo>
                  <a:cubicBezTo>
                    <a:pt x="3161" y="17333"/>
                    <a:pt x="3428" y="16800"/>
                    <a:pt x="3828" y="16800"/>
                  </a:cubicBezTo>
                  <a:lnTo>
                    <a:pt x="14828" y="16800"/>
                  </a:lnTo>
                  <a:cubicBezTo>
                    <a:pt x="15228" y="16800"/>
                    <a:pt x="15494" y="17333"/>
                    <a:pt x="15494" y="18133"/>
                  </a:cubicBezTo>
                  <a:cubicBezTo>
                    <a:pt x="15494" y="18800"/>
                    <a:pt x="15161" y="19467"/>
                    <a:pt x="14828" y="19467"/>
                  </a:cubicBezTo>
                  <a:close/>
                  <a:moveTo>
                    <a:pt x="15961" y="14533"/>
                  </a:moveTo>
                  <a:lnTo>
                    <a:pt x="3361" y="14533"/>
                  </a:lnTo>
                  <a:cubicBezTo>
                    <a:pt x="2961" y="14533"/>
                    <a:pt x="2694" y="14000"/>
                    <a:pt x="2694" y="13200"/>
                  </a:cubicBezTo>
                  <a:cubicBezTo>
                    <a:pt x="2694" y="12400"/>
                    <a:pt x="2961" y="11867"/>
                    <a:pt x="3361" y="11867"/>
                  </a:cubicBezTo>
                  <a:lnTo>
                    <a:pt x="15961" y="11867"/>
                  </a:lnTo>
                  <a:cubicBezTo>
                    <a:pt x="16361" y="11867"/>
                    <a:pt x="16628" y="12400"/>
                    <a:pt x="16628" y="13200"/>
                  </a:cubicBezTo>
                  <a:cubicBezTo>
                    <a:pt x="16628" y="14000"/>
                    <a:pt x="16361" y="14533"/>
                    <a:pt x="15961" y="14533"/>
                  </a:cubicBezTo>
                  <a:close/>
                  <a:moveTo>
                    <a:pt x="17294" y="9600"/>
                  </a:moveTo>
                  <a:lnTo>
                    <a:pt x="2961" y="9600"/>
                  </a:lnTo>
                  <a:cubicBezTo>
                    <a:pt x="2561" y="9600"/>
                    <a:pt x="2294" y="9067"/>
                    <a:pt x="2294" y="8267"/>
                  </a:cubicBezTo>
                  <a:cubicBezTo>
                    <a:pt x="2294" y="7467"/>
                    <a:pt x="2561" y="6933"/>
                    <a:pt x="2961" y="6933"/>
                  </a:cubicBezTo>
                  <a:lnTo>
                    <a:pt x="17294" y="6933"/>
                  </a:lnTo>
                  <a:cubicBezTo>
                    <a:pt x="17694" y="6933"/>
                    <a:pt x="17961" y="7467"/>
                    <a:pt x="17961" y="8267"/>
                  </a:cubicBezTo>
                  <a:cubicBezTo>
                    <a:pt x="17961" y="9067"/>
                    <a:pt x="17628" y="9600"/>
                    <a:pt x="17294" y="9600"/>
                  </a:cubicBezTo>
                  <a:close/>
                  <a:moveTo>
                    <a:pt x="1761" y="3467"/>
                  </a:moveTo>
                  <a:cubicBezTo>
                    <a:pt x="1761" y="2667"/>
                    <a:pt x="2028" y="2133"/>
                    <a:pt x="2428" y="2133"/>
                  </a:cubicBezTo>
                  <a:lnTo>
                    <a:pt x="18228" y="2133"/>
                  </a:lnTo>
                  <a:cubicBezTo>
                    <a:pt x="18628" y="2133"/>
                    <a:pt x="18894" y="2667"/>
                    <a:pt x="18894" y="3467"/>
                  </a:cubicBezTo>
                  <a:cubicBezTo>
                    <a:pt x="18894" y="4267"/>
                    <a:pt x="18628" y="4800"/>
                    <a:pt x="18228" y="4800"/>
                  </a:cubicBezTo>
                  <a:lnTo>
                    <a:pt x="2428" y="4800"/>
                  </a:lnTo>
                  <a:cubicBezTo>
                    <a:pt x="2028" y="4800"/>
                    <a:pt x="1761" y="4133"/>
                    <a:pt x="1761" y="346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6" name="Group 253"/>
          <p:cNvGrpSpPr/>
          <p:nvPr/>
        </p:nvGrpSpPr>
        <p:grpSpPr>
          <a:xfrm>
            <a:off x="3609349" y="5720912"/>
            <a:ext cx="572370" cy="434100"/>
            <a:chOff x="0" y="0"/>
            <a:chExt cx="572369" cy="434098"/>
          </a:xfrm>
        </p:grpSpPr>
        <p:sp>
          <p:nvSpPr>
            <p:cNvPr id="260" name="Freeform: Shape 197"/>
            <p:cNvSpPr/>
            <p:nvPr/>
          </p:nvSpPr>
          <p:spPr>
            <a:xfrm>
              <a:off x="-1" y="0"/>
              <a:ext cx="572371" cy="43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19271" y="0"/>
                  </a:moveTo>
                  <a:lnTo>
                    <a:pt x="6028" y="0"/>
                  </a:lnTo>
                  <a:cubicBezTo>
                    <a:pt x="4795" y="0"/>
                    <a:pt x="3745" y="1327"/>
                    <a:pt x="3699" y="2956"/>
                  </a:cubicBezTo>
                  <a:lnTo>
                    <a:pt x="2329" y="2956"/>
                  </a:lnTo>
                  <a:cubicBezTo>
                    <a:pt x="1050" y="2956"/>
                    <a:pt x="0" y="4344"/>
                    <a:pt x="0" y="6034"/>
                  </a:cubicBezTo>
                  <a:lnTo>
                    <a:pt x="0" y="14722"/>
                  </a:lnTo>
                  <a:cubicBezTo>
                    <a:pt x="0" y="16411"/>
                    <a:pt x="1050" y="17799"/>
                    <a:pt x="2329" y="17799"/>
                  </a:cubicBezTo>
                  <a:lnTo>
                    <a:pt x="2512" y="17799"/>
                  </a:lnTo>
                  <a:lnTo>
                    <a:pt x="2512" y="20997"/>
                  </a:lnTo>
                  <a:cubicBezTo>
                    <a:pt x="2512" y="21238"/>
                    <a:pt x="2649" y="21479"/>
                    <a:pt x="2786" y="21540"/>
                  </a:cubicBezTo>
                  <a:cubicBezTo>
                    <a:pt x="2831" y="21540"/>
                    <a:pt x="2877" y="21600"/>
                    <a:pt x="2968" y="21600"/>
                  </a:cubicBezTo>
                  <a:cubicBezTo>
                    <a:pt x="3105" y="21600"/>
                    <a:pt x="3242" y="21540"/>
                    <a:pt x="3288" y="21419"/>
                  </a:cubicBezTo>
                  <a:lnTo>
                    <a:pt x="5754" y="17799"/>
                  </a:lnTo>
                  <a:lnTo>
                    <a:pt x="15572" y="17799"/>
                  </a:lnTo>
                  <a:cubicBezTo>
                    <a:pt x="16211" y="17799"/>
                    <a:pt x="16759" y="17497"/>
                    <a:pt x="17216" y="16894"/>
                  </a:cubicBezTo>
                  <a:lnTo>
                    <a:pt x="18266" y="18463"/>
                  </a:lnTo>
                  <a:cubicBezTo>
                    <a:pt x="18358" y="18583"/>
                    <a:pt x="18495" y="18644"/>
                    <a:pt x="18586" y="18644"/>
                  </a:cubicBezTo>
                  <a:cubicBezTo>
                    <a:pt x="18632" y="18644"/>
                    <a:pt x="18677" y="18644"/>
                    <a:pt x="18769" y="18583"/>
                  </a:cubicBezTo>
                  <a:cubicBezTo>
                    <a:pt x="18951" y="18523"/>
                    <a:pt x="19043" y="18282"/>
                    <a:pt x="19043" y="18040"/>
                  </a:cubicBezTo>
                  <a:lnTo>
                    <a:pt x="19043" y="14842"/>
                  </a:lnTo>
                  <a:lnTo>
                    <a:pt x="19225" y="14842"/>
                  </a:lnTo>
                  <a:cubicBezTo>
                    <a:pt x="20504" y="14842"/>
                    <a:pt x="21554" y="13455"/>
                    <a:pt x="21554" y="11765"/>
                  </a:cubicBezTo>
                  <a:lnTo>
                    <a:pt x="21554" y="3077"/>
                  </a:lnTo>
                  <a:cubicBezTo>
                    <a:pt x="21600" y="1388"/>
                    <a:pt x="20550" y="0"/>
                    <a:pt x="19271" y="0"/>
                  </a:cubicBezTo>
                  <a:close/>
                  <a:moveTo>
                    <a:pt x="15572" y="16592"/>
                  </a:moveTo>
                  <a:lnTo>
                    <a:pt x="5571" y="16592"/>
                  </a:lnTo>
                  <a:cubicBezTo>
                    <a:pt x="5434" y="16592"/>
                    <a:pt x="5297" y="16652"/>
                    <a:pt x="5252" y="16773"/>
                  </a:cubicBezTo>
                  <a:lnTo>
                    <a:pt x="3471" y="19428"/>
                  </a:lnTo>
                  <a:lnTo>
                    <a:pt x="3471" y="17196"/>
                  </a:lnTo>
                  <a:cubicBezTo>
                    <a:pt x="3471" y="16834"/>
                    <a:pt x="3288" y="16592"/>
                    <a:pt x="3014" y="16592"/>
                  </a:cubicBezTo>
                  <a:lnTo>
                    <a:pt x="2329" y="16592"/>
                  </a:lnTo>
                  <a:cubicBezTo>
                    <a:pt x="1553" y="16592"/>
                    <a:pt x="913" y="15747"/>
                    <a:pt x="913" y="14722"/>
                  </a:cubicBezTo>
                  <a:lnTo>
                    <a:pt x="913" y="6034"/>
                  </a:lnTo>
                  <a:cubicBezTo>
                    <a:pt x="913" y="5008"/>
                    <a:pt x="1553" y="4163"/>
                    <a:pt x="2329" y="4163"/>
                  </a:cubicBezTo>
                  <a:lnTo>
                    <a:pt x="3699" y="4163"/>
                  </a:lnTo>
                  <a:lnTo>
                    <a:pt x="3699" y="11765"/>
                  </a:lnTo>
                  <a:cubicBezTo>
                    <a:pt x="3699" y="13455"/>
                    <a:pt x="4749" y="14842"/>
                    <a:pt x="6028" y="14842"/>
                  </a:cubicBezTo>
                  <a:lnTo>
                    <a:pt x="15846" y="14842"/>
                  </a:lnTo>
                  <a:lnTo>
                    <a:pt x="16622" y="15989"/>
                  </a:lnTo>
                  <a:cubicBezTo>
                    <a:pt x="16348" y="16351"/>
                    <a:pt x="15983" y="16592"/>
                    <a:pt x="15572" y="16592"/>
                  </a:cubicBezTo>
                  <a:close/>
                  <a:moveTo>
                    <a:pt x="20687" y="11765"/>
                  </a:moveTo>
                  <a:cubicBezTo>
                    <a:pt x="20687" y="12791"/>
                    <a:pt x="20047" y="13636"/>
                    <a:pt x="19271" y="13636"/>
                  </a:cubicBezTo>
                  <a:lnTo>
                    <a:pt x="18632" y="13636"/>
                  </a:lnTo>
                  <a:cubicBezTo>
                    <a:pt x="18358" y="13636"/>
                    <a:pt x="18175" y="13877"/>
                    <a:pt x="18175" y="14239"/>
                  </a:cubicBezTo>
                  <a:lnTo>
                    <a:pt x="18175" y="16472"/>
                  </a:lnTo>
                  <a:lnTo>
                    <a:pt x="16394" y="13817"/>
                  </a:lnTo>
                  <a:cubicBezTo>
                    <a:pt x="16303" y="13696"/>
                    <a:pt x="16166" y="13636"/>
                    <a:pt x="16074" y="13636"/>
                  </a:cubicBezTo>
                  <a:lnTo>
                    <a:pt x="6028" y="13636"/>
                  </a:lnTo>
                  <a:cubicBezTo>
                    <a:pt x="5252" y="13636"/>
                    <a:pt x="4612" y="12791"/>
                    <a:pt x="4612" y="11765"/>
                  </a:cubicBezTo>
                  <a:lnTo>
                    <a:pt x="4612" y="3077"/>
                  </a:lnTo>
                  <a:cubicBezTo>
                    <a:pt x="4612" y="2051"/>
                    <a:pt x="5252" y="1207"/>
                    <a:pt x="6028" y="1207"/>
                  </a:cubicBezTo>
                  <a:lnTo>
                    <a:pt x="19271" y="1207"/>
                  </a:lnTo>
                  <a:cubicBezTo>
                    <a:pt x="20047" y="1207"/>
                    <a:pt x="20687" y="2051"/>
                    <a:pt x="20687" y="3077"/>
                  </a:cubicBezTo>
                  <a:lnTo>
                    <a:pt x="20687" y="11765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" name="Freeform: Shape 198"/>
            <p:cNvSpPr/>
            <p:nvPr/>
          </p:nvSpPr>
          <p:spPr>
            <a:xfrm>
              <a:off x="200072" y="105493"/>
              <a:ext cx="75180" cy="7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10800" y="14632"/>
                  </a:moveTo>
                  <a:cubicBezTo>
                    <a:pt x="8710" y="14632"/>
                    <a:pt x="6968" y="12890"/>
                    <a:pt x="6968" y="10800"/>
                  </a:cubicBezTo>
                  <a:cubicBezTo>
                    <a:pt x="6968" y="8710"/>
                    <a:pt x="8710" y="6968"/>
                    <a:pt x="10800" y="6968"/>
                  </a:cubicBezTo>
                  <a:cubicBezTo>
                    <a:pt x="12890" y="6968"/>
                    <a:pt x="14632" y="8710"/>
                    <a:pt x="14632" y="10800"/>
                  </a:cubicBezTo>
                  <a:cubicBezTo>
                    <a:pt x="14632" y="12890"/>
                    <a:pt x="12890" y="14632"/>
                    <a:pt x="10800" y="14632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" name="Freeform: Shape 199"/>
            <p:cNvSpPr/>
            <p:nvPr/>
          </p:nvSpPr>
          <p:spPr>
            <a:xfrm>
              <a:off x="293439" y="105493"/>
              <a:ext cx="75180" cy="7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10800" y="14632"/>
                  </a:moveTo>
                  <a:cubicBezTo>
                    <a:pt x="8710" y="14632"/>
                    <a:pt x="6968" y="12890"/>
                    <a:pt x="6968" y="10800"/>
                  </a:cubicBezTo>
                  <a:cubicBezTo>
                    <a:pt x="6968" y="8710"/>
                    <a:pt x="8710" y="6968"/>
                    <a:pt x="10800" y="6968"/>
                  </a:cubicBezTo>
                  <a:cubicBezTo>
                    <a:pt x="12890" y="6968"/>
                    <a:pt x="14632" y="8710"/>
                    <a:pt x="14632" y="10800"/>
                  </a:cubicBezTo>
                  <a:cubicBezTo>
                    <a:pt x="14632" y="12890"/>
                    <a:pt x="12890" y="14632"/>
                    <a:pt x="10800" y="14632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" name="Freeform: Shape 200"/>
            <p:cNvSpPr/>
            <p:nvPr/>
          </p:nvSpPr>
          <p:spPr>
            <a:xfrm>
              <a:off x="388020" y="105493"/>
              <a:ext cx="75180" cy="7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252" y="4877"/>
                    <a:pt x="16723" y="0"/>
                    <a:pt x="10800" y="0"/>
                  </a:cubicBezTo>
                  <a:close/>
                  <a:moveTo>
                    <a:pt x="10800" y="14632"/>
                  </a:moveTo>
                  <a:cubicBezTo>
                    <a:pt x="8710" y="14632"/>
                    <a:pt x="6968" y="12890"/>
                    <a:pt x="6968" y="10800"/>
                  </a:cubicBezTo>
                  <a:cubicBezTo>
                    <a:pt x="6968" y="8710"/>
                    <a:pt x="8710" y="6968"/>
                    <a:pt x="10800" y="6968"/>
                  </a:cubicBezTo>
                  <a:cubicBezTo>
                    <a:pt x="12890" y="6968"/>
                    <a:pt x="14632" y="8710"/>
                    <a:pt x="14632" y="10800"/>
                  </a:cubicBezTo>
                  <a:cubicBezTo>
                    <a:pt x="14284" y="12890"/>
                    <a:pt x="12890" y="14632"/>
                    <a:pt x="10800" y="14632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" name="Freeform: Shape 201"/>
            <p:cNvSpPr/>
            <p:nvPr/>
          </p:nvSpPr>
          <p:spPr>
            <a:xfrm>
              <a:off x="24250" y="83667"/>
              <a:ext cx="414699" cy="30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74" y="15111"/>
                  </a:moveTo>
                  <a:cubicBezTo>
                    <a:pt x="5305" y="15111"/>
                    <a:pt x="3853" y="13148"/>
                    <a:pt x="3853" y="10757"/>
                  </a:cubicBezTo>
                  <a:lnTo>
                    <a:pt x="3853" y="0"/>
                  </a:lnTo>
                  <a:lnTo>
                    <a:pt x="1958" y="0"/>
                  </a:lnTo>
                  <a:cubicBezTo>
                    <a:pt x="884" y="0"/>
                    <a:pt x="0" y="1195"/>
                    <a:pt x="0" y="2647"/>
                  </a:cubicBezTo>
                  <a:lnTo>
                    <a:pt x="0" y="14941"/>
                  </a:lnTo>
                  <a:cubicBezTo>
                    <a:pt x="0" y="16392"/>
                    <a:pt x="884" y="17587"/>
                    <a:pt x="1958" y="17587"/>
                  </a:cubicBezTo>
                  <a:lnTo>
                    <a:pt x="2842" y="17587"/>
                  </a:lnTo>
                  <a:cubicBezTo>
                    <a:pt x="3221" y="17587"/>
                    <a:pt x="3474" y="17929"/>
                    <a:pt x="3474" y="18441"/>
                  </a:cubicBezTo>
                  <a:lnTo>
                    <a:pt x="3474" y="21600"/>
                  </a:lnTo>
                  <a:lnTo>
                    <a:pt x="5937" y="17843"/>
                  </a:lnTo>
                  <a:cubicBezTo>
                    <a:pt x="6063" y="17673"/>
                    <a:pt x="6253" y="17587"/>
                    <a:pt x="6379" y="17587"/>
                  </a:cubicBezTo>
                  <a:lnTo>
                    <a:pt x="20210" y="17587"/>
                  </a:lnTo>
                  <a:cubicBezTo>
                    <a:pt x="20779" y="17587"/>
                    <a:pt x="21284" y="17246"/>
                    <a:pt x="21600" y="16734"/>
                  </a:cubicBezTo>
                  <a:lnTo>
                    <a:pt x="20526" y="15111"/>
                  </a:lnTo>
                  <a:lnTo>
                    <a:pt x="7074" y="1511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5" name="Freeform: Shape 202"/>
            <p:cNvSpPr/>
            <p:nvPr/>
          </p:nvSpPr>
          <p:spPr>
            <a:xfrm>
              <a:off x="122468" y="24251"/>
              <a:ext cx="425674" cy="30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9698" y="0"/>
                  </a:moveTo>
                  <a:lnTo>
                    <a:pt x="1902" y="0"/>
                  </a:lnTo>
                  <a:cubicBezTo>
                    <a:pt x="859" y="0"/>
                    <a:pt x="0" y="1195"/>
                    <a:pt x="0" y="2647"/>
                  </a:cubicBezTo>
                  <a:lnTo>
                    <a:pt x="0" y="14941"/>
                  </a:lnTo>
                  <a:cubicBezTo>
                    <a:pt x="0" y="16392"/>
                    <a:pt x="859" y="17587"/>
                    <a:pt x="1902" y="17587"/>
                  </a:cubicBezTo>
                  <a:lnTo>
                    <a:pt x="15341" y="17587"/>
                  </a:lnTo>
                  <a:cubicBezTo>
                    <a:pt x="15525" y="17587"/>
                    <a:pt x="15709" y="17673"/>
                    <a:pt x="15770" y="17843"/>
                  </a:cubicBezTo>
                  <a:lnTo>
                    <a:pt x="18164" y="21600"/>
                  </a:lnTo>
                  <a:lnTo>
                    <a:pt x="18164" y="18441"/>
                  </a:lnTo>
                  <a:cubicBezTo>
                    <a:pt x="18164" y="17929"/>
                    <a:pt x="18409" y="17587"/>
                    <a:pt x="18777" y="17587"/>
                  </a:cubicBezTo>
                  <a:lnTo>
                    <a:pt x="19636" y="17587"/>
                  </a:lnTo>
                  <a:cubicBezTo>
                    <a:pt x="20680" y="17587"/>
                    <a:pt x="21539" y="16392"/>
                    <a:pt x="21539" y="14941"/>
                  </a:cubicBezTo>
                  <a:lnTo>
                    <a:pt x="21539" y="2647"/>
                  </a:lnTo>
                  <a:cubicBezTo>
                    <a:pt x="21600" y="1195"/>
                    <a:pt x="20741" y="0"/>
                    <a:pt x="19698" y="0"/>
                  </a:cubicBezTo>
                  <a:close/>
                  <a:moveTo>
                    <a:pt x="5830" y="11013"/>
                  </a:moveTo>
                  <a:cubicBezTo>
                    <a:pt x="4786" y="11013"/>
                    <a:pt x="3927" y="9818"/>
                    <a:pt x="3927" y="8367"/>
                  </a:cubicBezTo>
                  <a:cubicBezTo>
                    <a:pt x="3927" y="6915"/>
                    <a:pt x="4786" y="5720"/>
                    <a:pt x="5830" y="5720"/>
                  </a:cubicBezTo>
                  <a:cubicBezTo>
                    <a:pt x="6873" y="5720"/>
                    <a:pt x="7732" y="6915"/>
                    <a:pt x="7732" y="8367"/>
                  </a:cubicBezTo>
                  <a:cubicBezTo>
                    <a:pt x="7732" y="9818"/>
                    <a:pt x="6873" y="11013"/>
                    <a:pt x="5830" y="11013"/>
                  </a:cubicBezTo>
                  <a:close/>
                  <a:moveTo>
                    <a:pt x="10555" y="11013"/>
                  </a:moveTo>
                  <a:cubicBezTo>
                    <a:pt x="9511" y="11013"/>
                    <a:pt x="8652" y="9818"/>
                    <a:pt x="8652" y="8367"/>
                  </a:cubicBezTo>
                  <a:cubicBezTo>
                    <a:pt x="8652" y="6915"/>
                    <a:pt x="9511" y="5720"/>
                    <a:pt x="10555" y="5720"/>
                  </a:cubicBezTo>
                  <a:cubicBezTo>
                    <a:pt x="11598" y="5720"/>
                    <a:pt x="12457" y="6915"/>
                    <a:pt x="12457" y="8367"/>
                  </a:cubicBezTo>
                  <a:cubicBezTo>
                    <a:pt x="12457" y="9818"/>
                    <a:pt x="11598" y="11013"/>
                    <a:pt x="10555" y="11013"/>
                  </a:cubicBezTo>
                  <a:close/>
                  <a:moveTo>
                    <a:pt x="15341" y="11013"/>
                  </a:moveTo>
                  <a:cubicBezTo>
                    <a:pt x="14298" y="11013"/>
                    <a:pt x="13439" y="9818"/>
                    <a:pt x="13439" y="8367"/>
                  </a:cubicBezTo>
                  <a:cubicBezTo>
                    <a:pt x="13439" y="6915"/>
                    <a:pt x="14298" y="5720"/>
                    <a:pt x="15341" y="5720"/>
                  </a:cubicBezTo>
                  <a:cubicBezTo>
                    <a:pt x="16384" y="5720"/>
                    <a:pt x="17243" y="6915"/>
                    <a:pt x="17243" y="8367"/>
                  </a:cubicBezTo>
                  <a:cubicBezTo>
                    <a:pt x="17182" y="9818"/>
                    <a:pt x="16384" y="11013"/>
                    <a:pt x="15341" y="1101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2" name="Group 254"/>
          <p:cNvGrpSpPr/>
          <p:nvPr/>
        </p:nvGrpSpPr>
        <p:grpSpPr>
          <a:xfrm>
            <a:off x="5196602" y="5726974"/>
            <a:ext cx="349220" cy="429249"/>
            <a:chOff x="0" y="0"/>
            <a:chExt cx="349218" cy="429247"/>
          </a:xfrm>
        </p:grpSpPr>
        <p:sp>
          <p:nvSpPr>
            <p:cNvPr id="267" name="Freeform: Shape 204"/>
            <p:cNvSpPr/>
            <p:nvPr/>
          </p:nvSpPr>
          <p:spPr>
            <a:xfrm>
              <a:off x="47289" y="0"/>
              <a:ext cx="253428" cy="35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0" y="11431"/>
                  </a:moveTo>
                  <a:cubicBezTo>
                    <a:pt x="21187" y="10318"/>
                    <a:pt x="21600" y="9056"/>
                    <a:pt x="21600" y="7794"/>
                  </a:cubicBezTo>
                  <a:cubicBezTo>
                    <a:pt x="21600" y="3489"/>
                    <a:pt x="16743" y="0"/>
                    <a:pt x="10852" y="0"/>
                  </a:cubicBezTo>
                  <a:cubicBezTo>
                    <a:pt x="4857" y="0"/>
                    <a:pt x="0" y="3489"/>
                    <a:pt x="0" y="7794"/>
                  </a:cubicBezTo>
                  <a:cubicBezTo>
                    <a:pt x="0" y="8759"/>
                    <a:pt x="207" y="9724"/>
                    <a:pt x="723" y="10614"/>
                  </a:cubicBezTo>
                  <a:cubicBezTo>
                    <a:pt x="930" y="10911"/>
                    <a:pt x="1034" y="11208"/>
                    <a:pt x="1240" y="11431"/>
                  </a:cubicBezTo>
                  <a:cubicBezTo>
                    <a:pt x="1550" y="11802"/>
                    <a:pt x="1757" y="12099"/>
                    <a:pt x="2067" y="12396"/>
                  </a:cubicBezTo>
                  <a:lnTo>
                    <a:pt x="9922" y="21229"/>
                  </a:lnTo>
                  <a:cubicBezTo>
                    <a:pt x="10128" y="21452"/>
                    <a:pt x="10438" y="21600"/>
                    <a:pt x="10748" y="21600"/>
                  </a:cubicBezTo>
                  <a:cubicBezTo>
                    <a:pt x="11058" y="21600"/>
                    <a:pt x="11472" y="21452"/>
                    <a:pt x="11575" y="21229"/>
                  </a:cubicBezTo>
                  <a:lnTo>
                    <a:pt x="19326" y="12470"/>
                  </a:lnTo>
                  <a:cubicBezTo>
                    <a:pt x="19843" y="12173"/>
                    <a:pt x="20050" y="11802"/>
                    <a:pt x="20360" y="11431"/>
                  </a:cubicBezTo>
                  <a:close/>
                  <a:moveTo>
                    <a:pt x="17776" y="11579"/>
                  </a:moveTo>
                  <a:lnTo>
                    <a:pt x="10852" y="19447"/>
                  </a:lnTo>
                  <a:lnTo>
                    <a:pt x="3824" y="11579"/>
                  </a:lnTo>
                  <a:cubicBezTo>
                    <a:pt x="3514" y="11357"/>
                    <a:pt x="3307" y="11060"/>
                    <a:pt x="3100" y="10763"/>
                  </a:cubicBezTo>
                  <a:cubicBezTo>
                    <a:pt x="2894" y="10540"/>
                    <a:pt x="2790" y="10318"/>
                    <a:pt x="2687" y="10095"/>
                  </a:cubicBezTo>
                  <a:cubicBezTo>
                    <a:pt x="2274" y="9353"/>
                    <a:pt x="2067" y="8610"/>
                    <a:pt x="2067" y="7794"/>
                  </a:cubicBezTo>
                  <a:cubicBezTo>
                    <a:pt x="2067" y="4305"/>
                    <a:pt x="5994" y="1485"/>
                    <a:pt x="10852" y="1485"/>
                  </a:cubicBezTo>
                  <a:cubicBezTo>
                    <a:pt x="15709" y="1485"/>
                    <a:pt x="19636" y="4305"/>
                    <a:pt x="19636" y="7794"/>
                  </a:cubicBezTo>
                  <a:cubicBezTo>
                    <a:pt x="19636" y="8833"/>
                    <a:pt x="19326" y="9872"/>
                    <a:pt x="18603" y="10763"/>
                  </a:cubicBezTo>
                  <a:cubicBezTo>
                    <a:pt x="18293" y="11060"/>
                    <a:pt x="18086" y="11282"/>
                    <a:pt x="17776" y="11579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8" name="Freeform: Shape 205"/>
            <p:cNvSpPr/>
            <p:nvPr/>
          </p:nvSpPr>
          <p:spPr>
            <a:xfrm>
              <a:off x="109129" y="66691"/>
              <a:ext cx="130959" cy="13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0" y="0"/>
                    <a:pt x="0" y="5000"/>
                    <a:pt x="0" y="10800"/>
                  </a:cubicBezTo>
                  <a:cubicBezTo>
                    <a:pt x="0" y="16600"/>
                    <a:pt x="4800" y="21600"/>
                    <a:pt x="10800" y="21600"/>
                  </a:cubicBezTo>
                  <a:cubicBezTo>
                    <a:pt x="16800" y="21600"/>
                    <a:pt x="21600" y="16800"/>
                    <a:pt x="21600" y="10800"/>
                  </a:cubicBezTo>
                  <a:cubicBezTo>
                    <a:pt x="21600" y="4800"/>
                    <a:pt x="16600" y="0"/>
                    <a:pt x="10800" y="0"/>
                  </a:cubicBezTo>
                  <a:close/>
                  <a:moveTo>
                    <a:pt x="10800" y="17600"/>
                  </a:moveTo>
                  <a:cubicBezTo>
                    <a:pt x="7000" y="17600"/>
                    <a:pt x="4000" y="14600"/>
                    <a:pt x="4000" y="10800"/>
                  </a:cubicBezTo>
                  <a:cubicBezTo>
                    <a:pt x="4000" y="7000"/>
                    <a:pt x="7000" y="4000"/>
                    <a:pt x="10800" y="4000"/>
                  </a:cubicBezTo>
                  <a:cubicBezTo>
                    <a:pt x="14600" y="4000"/>
                    <a:pt x="17600" y="7000"/>
                    <a:pt x="17600" y="10800"/>
                  </a:cubicBezTo>
                  <a:cubicBezTo>
                    <a:pt x="17600" y="14600"/>
                    <a:pt x="14400" y="17600"/>
                    <a:pt x="10800" y="1760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Freeform: Shape 206"/>
            <p:cNvSpPr/>
            <p:nvPr/>
          </p:nvSpPr>
          <p:spPr>
            <a:xfrm>
              <a:off x="0" y="302953"/>
              <a:ext cx="349220" cy="12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0317"/>
                  </a:moveTo>
                  <a:cubicBezTo>
                    <a:pt x="0" y="17517"/>
                    <a:pt x="5400" y="21426"/>
                    <a:pt x="10800" y="21426"/>
                  </a:cubicBezTo>
                  <a:cubicBezTo>
                    <a:pt x="16200" y="21426"/>
                    <a:pt x="21600" y="17723"/>
                    <a:pt x="21600" y="10317"/>
                  </a:cubicBezTo>
                  <a:cubicBezTo>
                    <a:pt x="21600" y="3529"/>
                    <a:pt x="17025" y="855"/>
                    <a:pt x="15000" y="32"/>
                  </a:cubicBezTo>
                  <a:cubicBezTo>
                    <a:pt x="14625" y="-174"/>
                    <a:pt x="14175" y="649"/>
                    <a:pt x="14175" y="1678"/>
                  </a:cubicBezTo>
                  <a:cubicBezTo>
                    <a:pt x="14100" y="2706"/>
                    <a:pt x="14400" y="3940"/>
                    <a:pt x="14775" y="3940"/>
                  </a:cubicBezTo>
                  <a:cubicBezTo>
                    <a:pt x="18450" y="5380"/>
                    <a:pt x="20100" y="8466"/>
                    <a:pt x="20100" y="10112"/>
                  </a:cubicBezTo>
                  <a:cubicBezTo>
                    <a:pt x="20100" y="12375"/>
                    <a:pt x="16800" y="17106"/>
                    <a:pt x="10800" y="17106"/>
                  </a:cubicBezTo>
                  <a:cubicBezTo>
                    <a:pt x="4800" y="17312"/>
                    <a:pt x="1500" y="12786"/>
                    <a:pt x="1500" y="10317"/>
                  </a:cubicBezTo>
                  <a:cubicBezTo>
                    <a:pt x="1500" y="8672"/>
                    <a:pt x="3150" y="5586"/>
                    <a:pt x="6900" y="4146"/>
                  </a:cubicBezTo>
                  <a:cubicBezTo>
                    <a:pt x="7275" y="3940"/>
                    <a:pt x="7575" y="2912"/>
                    <a:pt x="7500" y="1883"/>
                  </a:cubicBezTo>
                  <a:cubicBezTo>
                    <a:pt x="7425" y="649"/>
                    <a:pt x="7050" y="32"/>
                    <a:pt x="6675" y="32"/>
                  </a:cubicBezTo>
                  <a:cubicBezTo>
                    <a:pt x="4650" y="855"/>
                    <a:pt x="0" y="3529"/>
                    <a:pt x="0" y="10317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0" name="Freeform: Shape 207"/>
            <p:cNvSpPr/>
            <p:nvPr/>
          </p:nvSpPr>
          <p:spPr>
            <a:xfrm>
              <a:off x="116405" y="343156"/>
              <a:ext cx="111557" cy="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74" y="4725"/>
                  </a:moveTo>
                  <a:cubicBezTo>
                    <a:pt x="16670" y="6075"/>
                    <a:pt x="14322" y="8100"/>
                    <a:pt x="11035" y="8100"/>
                  </a:cubicBezTo>
                  <a:cubicBezTo>
                    <a:pt x="7748" y="8100"/>
                    <a:pt x="5635" y="6075"/>
                    <a:pt x="4696" y="4725"/>
                  </a:cubicBezTo>
                  <a:cubicBezTo>
                    <a:pt x="4461" y="2025"/>
                    <a:pt x="3522" y="0"/>
                    <a:pt x="2348" y="0"/>
                  </a:cubicBezTo>
                  <a:cubicBezTo>
                    <a:pt x="939" y="0"/>
                    <a:pt x="0" y="2700"/>
                    <a:pt x="0" y="6750"/>
                  </a:cubicBezTo>
                  <a:cubicBezTo>
                    <a:pt x="0" y="17550"/>
                    <a:pt x="5635" y="21600"/>
                    <a:pt x="10800" y="21600"/>
                  </a:cubicBezTo>
                  <a:cubicBezTo>
                    <a:pt x="15965" y="21600"/>
                    <a:pt x="21600" y="17550"/>
                    <a:pt x="21600" y="6750"/>
                  </a:cubicBezTo>
                  <a:cubicBezTo>
                    <a:pt x="21600" y="2700"/>
                    <a:pt x="20661" y="0"/>
                    <a:pt x="19252" y="0"/>
                  </a:cubicBezTo>
                  <a:cubicBezTo>
                    <a:pt x="18783" y="0"/>
                    <a:pt x="17843" y="2025"/>
                    <a:pt x="17374" y="4725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1" name="Freeform: Shape 208"/>
            <p:cNvSpPr/>
            <p:nvPr/>
          </p:nvSpPr>
          <p:spPr>
            <a:xfrm>
              <a:off x="71540" y="24251"/>
              <a:ext cx="204926" cy="29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4" y="0"/>
                  </a:moveTo>
                  <a:cubicBezTo>
                    <a:pt x="4857" y="0"/>
                    <a:pt x="0" y="3378"/>
                    <a:pt x="0" y="7556"/>
                  </a:cubicBezTo>
                  <a:cubicBezTo>
                    <a:pt x="0" y="8533"/>
                    <a:pt x="256" y="9422"/>
                    <a:pt x="767" y="10311"/>
                  </a:cubicBezTo>
                  <a:cubicBezTo>
                    <a:pt x="895" y="10578"/>
                    <a:pt x="1150" y="10844"/>
                    <a:pt x="1278" y="11111"/>
                  </a:cubicBezTo>
                  <a:cubicBezTo>
                    <a:pt x="1534" y="11467"/>
                    <a:pt x="1789" y="11822"/>
                    <a:pt x="2173" y="12089"/>
                  </a:cubicBezTo>
                  <a:lnTo>
                    <a:pt x="10864" y="21600"/>
                  </a:lnTo>
                  <a:lnTo>
                    <a:pt x="19427" y="12178"/>
                  </a:lnTo>
                  <a:cubicBezTo>
                    <a:pt x="19811" y="11822"/>
                    <a:pt x="20066" y="11467"/>
                    <a:pt x="20322" y="11111"/>
                  </a:cubicBezTo>
                  <a:cubicBezTo>
                    <a:pt x="21217" y="10044"/>
                    <a:pt x="21600" y="8800"/>
                    <a:pt x="21600" y="7556"/>
                  </a:cubicBezTo>
                  <a:cubicBezTo>
                    <a:pt x="21600" y="3378"/>
                    <a:pt x="16743" y="0"/>
                    <a:pt x="10864" y="0"/>
                  </a:cubicBezTo>
                  <a:close/>
                  <a:moveTo>
                    <a:pt x="10864" y="12711"/>
                  </a:moveTo>
                  <a:cubicBezTo>
                    <a:pt x="7030" y="12711"/>
                    <a:pt x="3962" y="10578"/>
                    <a:pt x="3962" y="7911"/>
                  </a:cubicBezTo>
                  <a:cubicBezTo>
                    <a:pt x="3962" y="5244"/>
                    <a:pt x="7030" y="3111"/>
                    <a:pt x="10864" y="3111"/>
                  </a:cubicBezTo>
                  <a:cubicBezTo>
                    <a:pt x="14698" y="3111"/>
                    <a:pt x="17766" y="5244"/>
                    <a:pt x="17766" y="7911"/>
                  </a:cubicBezTo>
                  <a:cubicBezTo>
                    <a:pt x="17766" y="10578"/>
                    <a:pt x="14570" y="12711"/>
                    <a:pt x="10864" y="1271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1" name="Group 255"/>
          <p:cNvGrpSpPr/>
          <p:nvPr/>
        </p:nvGrpSpPr>
        <p:grpSpPr>
          <a:xfrm>
            <a:off x="6565595" y="5745162"/>
            <a:ext cx="510492" cy="383172"/>
            <a:chOff x="0" y="0"/>
            <a:chExt cx="510491" cy="383171"/>
          </a:xfrm>
        </p:grpSpPr>
        <p:sp>
          <p:nvSpPr>
            <p:cNvPr id="273" name="Freeform: Shape 210"/>
            <p:cNvSpPr/>
            <p:nvPr/>
          </p:nvSpPr>
          <p:spPr>
            <a:xfrm>
              <a:off x="-1" y="-1"/>
              <a:ext cx="510492" cy="38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67"/>
                  </a:moveTo>
                  <a:cubicBezTo>
                    <a:pt x="0" y="8476"/>
                    <a:pt x="975" y="9843"/>
                    <a:pt x="2257" y="9980"/>
                  </a:cubicBezTo>
                  <a:lnTo>
                    <a:pt x="2257" y="20233"/>
                  </a:lnTo>
                  <a:lnTo>
                    <a:pt x="1950" y="20233"/>
                  </a:lnTo>
                  <a:cubicBezTo>
                    <a:pt x="1642" y="20233"/>
                    <a:pt x="1437" y="20506"/>
                    <a:pt x="1437" y="20916"/>
                  </a:cubicBezTo>
                  <a:cubicBezTo>
                    <a:pt x="1437" y="21327"/>
                    <a:pt x="1642" y="21600"/>
                    <a:pt x="1950" y="21600"/>
                  </a:cubicBezTo>
                  <a:lnTo>
                    <a:pt x="19650" y="21600"/>
                  </a:lnTo>
                  <a:cubicBezTo>
                    <a:pt x="19958" y="21600"/>
                    <a:pt x="20163" y="21327"/>
                    <a:pt x="20163" y="20916"/>
                  </a:cubicBezTo>
                  <a:cubicBezTo>
                    <a:pt x="20163" y="20506"/>
                    <a:pt x="19958" y="20233"/>
                    <a:pt x="19650" y="20233"/>
                  </a:cubicBezTo>
                  <a:lnTo>
                    <a:pt x="19343" y="20233"/>
                  </a:lnTo>
                  <a:lnTo>
                    <a:pt x="19343" y="9980"/>
                  </a:lnTo>
                  <a:cubicBezTo>
                    <a:pt x="20625" y="9775"/>
                    <a:pt x="21600" y="8408"/>
                    <a:pt x="21600" y="6767"/>
                  </a:cubicBezTo>
                  <a:cubicBezTo>
                    <a:pt x="21600" y="6699"/>
                    <a:pt x="21600" y="6630"/>
                    <a:pt x="21549" y="6494"/>
                  </a:cubicBezTo>
                  <a:lnTo>
                    <a:pt x="19804" y="410"/>
                  </a:lnTo>
                  <a:cubicBezTo>
                    <a:pt x="19804" y="205"/>
                    <a:pt x="19599" y="0"/>
                    <a:pt x="19394" y="0"/>
                  </a:cubicBezTo>
                  <a:lnTo>
                    <a:pt x="2257" y="0"/>
                  </a:lnTo>
                  <a:cubicBezTo>
                    <a:pt x="2052" y="0"/>
                    <a:pt x="1847" y="205"/>
                    <a:pt x="1744" y="410"/>
                  </a:cubicBezTo>
                  <a:lnTo>
                    <a:pt x="51" y="6494"/>
                  </a:lnTo>
                  <a:cubicBezTo>
                    <a:pt x="0" y="6630"/>
                    <a:pt x="0" y="6699"/>
                    <a:pt x="0" y="6767"/>
                  </a:cubicBezTo>
                  <a:close/>
                  <a:moveTo>
                    <a:pt x="19035" y="1367"/>
                  </a:moveTo>
                  <a:lnTo>
                    <a:pt x="20625" y="6904"/>
                  </a:lnTo>
                  <a:cubicBezTo>
                    <a:pt x="20574" y="7929"/>
                    <a:pt x="19907" y="8681"/>
                    <a:pt x="19086" y="8681"/>
                  </a:cubicBezTo>
                  <a:cubicBezTo>
                    <a:pt x="18214" y="8681"/>
                    <a:pt x="17547" y="7792"/>
                    <a:pt x="17547" y="6767"/>
                  </a:cubicBezTo>
                  <a:cubicBezTo>
                    <a:pt x="17547" y="6767"/>
                    <a:pt x="17547" y="6699"/>
                    <a:pt x="17547" y="6699"/>
                  </a:cubicBezTo>
                  <a:lnTo>
                    <a:pt x="17034" y="1367"/>
                  </a:lnTo>
                  <a:lnTo>
                    <a:pt x="19035" y="1367"/>
                  </a:lnTo>
                  <a:close/>
                  <a:moveTo>
                    <a:pt x="13391" y="1367"/>
                  </a:moveTo>
                  <a:lnTo>
                    <a:pt x="15956" y="1367"/>
                  </a:lnTo>
                  <a:lnTo>
                    <a:pt x="16469" y="6835"/>
                  </a:lnTo>
                  <a:cubicBezTo>
                    <a:pt x="16469" y="7861"/>
                    <a:pt x="15751" y="8681"/>
                    <a:pt x="14930" y="8681"/>
                  </a:cubicBezTo>
                  <a:cubicBezTo>
                    <a:pt x="14058" y="8681"/>
                    <a:pt x="13391" y="7792"/>
                    <a:pt x="13391" y="6767"/>
                  </a:cubicBezTo>
                  <a:lnTo>
                    <a:pt x="13391" y="1367"/>
                  </a:lnTo>
                  <a:close/>
                  <a:moveTo>
                    <a:pt x="9286" y="1367"/>
                  </a:moveTo>
                  <a:lnTo>
                    <a:pt x="12365" y="1367"/>
                  </a:lnTo>
                  <a:lnTo>
                    <a:pt x="12365" y="6767"/>
                  </a:lnTo>
                  <a:cubicBezTo>
                    <a:pt x="12365" y="7792"/>
                    <a:pt x="11647" y="8681"/>
                    <a:pt x="10826" y="8681"/>
                  </a:cubicBezTo>
                  <a:cubicBezTo>
                    <a:pt x="9953" y="8681"/>
                    <a:pt x="9286" y="7792"/>
                    <a:pt x="9286" y="6767"/>
                  </a:cubicBezTo>
                  <a:lnTo>
                    <a:pt x="9286" y="1367"/>
                  </a:lnTo>
                  <a:close/>
                  <a:moveTo>
                    <a:pt x="8773" y="8681"/>
                  </a:moveTo>
                  <a:cubicBezTo>
                    <a:pt x="9235" y="9501"/>
                    <a:pt x="10005" y="10048"/>
                    <a:pt x="10826" y="10048"/>
                  </a:cubicBezTo>
                  <a:cubicBezTo>
                    <a:pt x="11647" y="10048"/>
                    <a:pt x="12416" y="9501"/>
                    <a:pt x="12878" y="8681"/>
                  </a:cubicBezTo>
                  <a:cubicBezTo>
                    <a:pt x="13340" y="9501"/>
                    <a:pt x="14109" y="10048"/>
                    <a:pt x="14930" y="10048"/>
                  </a:cubicBezTo>
                  <a:cubicBezTo>
                    <a:pt x="15289" y="10048"/>
                    <a:pt x="15597" y="9980"/>
                    <a:pt x="15905" y="9775"/>
                  </a:cubicBezTo>
                  <a:lnTo>
                    <a:pt x="15905" y="17089"/>
                  </a:lnTo>
                  <a:lnTo>
                    <a:pt x="5746" y="17089"/>
                  </a:lnTo>
                  <a:lnTo>
                    <a:pt x="5746" y="9775"/>
                  </a:lnTo>
                  <a:cubicBezTo>
                    <a:pt x="6054" y="9911"/>
                    <a:pt x="6362" y="10048"/>
                    <a:pt x="6721" y="10048"/>
                  </a:cubicBezTo>
                  <a:cubicBezTo>
                    <a:pt x="7542" y="10048"/>
                    <a:pt x="8260" y="9501"/>
                    <a:pt x="8773" y="8681"/>
                  </a:cubicBezTo>
                  <a:close/>
                  <a:moveTo>
                    <a:pt x="5644" y="1367"/>
                  </a:moveTo>
                  <a:lnTo>
                    <a:pt x="8209" y="1367"/>
                  </a:lnTo>
                  <a:lnTo>
                    <a:pt x="8209" y="6767"/>
                  </a:lnTo>
                  <a:cubicBezTo>
                    <a:pt x="8209" y="7792"/>
                    <a:pt x="7491" y="8681"/>
                    <a:pt x="6670" y="8681"/>
                  </a:cubicBezTo>
                  <a:cubicBezTo>
                    <a:pt x="5849" y="8681"/>
                    <a:pt x="5131" y="7861"/>
                    <a:pt x="5131" y="6835"/>
                  </a:cubicBezTo>
                  <a:lnTo>
                    <a:pt x="5644" y="1367"/>
                  </a:lnTo>
                  <a:close/>
                  <a:moveTo>
                    <a:pt x="4720" y="8818"/>
                  </a:moveTo>
                  <a:lnTo>
                    <a:pt x="4720" y="17772"/>
                  </a:lnTo>
                  <a:cubicBezTo>
                    <a:pt x="4720" y="18182"/>
                    <a:pt x="4925" y="18456"/>
                    <a:pt x="5233" y="18456"/>
                  </a:cubicBezTo>
                  <a:lnTo>
                    <a:pt x="16418" y="18456"/>
                  </a:lnTo>
                  <a:cubicBezTo>
                    <a:pt x="16726" y="18456"/>
                    <a:pt x="16931" y="18182"/>
                    <a:pt x="16931" y="17772"/>
                  </a:cubicBezTo>
                  <a:lnTo>
                    <a:pt x="16931" y="8818"/>
                  </a:lnTo>
                  <a:cubicBezTo>
                    <a:pt x="16931" y="8818"/>
                    <a:pt x="16982" y="8749"/>
                    <a:pt x="16982" y="8749"/>
                  </a:cubicBezTo>
                  <a:cubicBezTo>
                    <a:pt x="17290" y="9296"/>
                    <a:pt x="17752" y="9706"/>
                    <a:pt x="18316" y="9911"/>
                  </a:cubicBezTo>
                  <a:lnTo>
                    <a:pt x="18316" y="20233"/>
                  </a:lnTo>
                  <a:lnTo>
                    <a:pt x="3284" y="20233"/>
                  </a:lnTo>
                  <a:lnTo>
                    <a:pt x="3284" y="9911"/>
                  </a:lnTo>
                  <a:cubicBezTo>
                    <a:pt x="3797" y="9706"/>
                    <a:pt x="4310" y="9296"/>
                    <a:pt x="4618" y="8749"/>
                  </a:cubicBezTo>
                  <a:cubicBezTo>
                    <a:pt x="4669" y="8749"/>
                    <a:pt x="4669" y="8749"/>
                    <a:pt x="4720" y="8818"/>
                  </a:cubicBezTo>
                  <a:close/>
                  <a:moveTo>
                    <a:pt x="2617" y="1367"/>
                  </a:moveTo>
                  <a:lnTo>
                    <a:pt x="4618" y="1367"/>
                  </a:lnTo>
                  <a:lnTo>
                    <a:pt x="4104" y="6699"/>
                  </a:lnTo>
                  <a:cubicBezTo>
                    <a:pt x="4104" y="6699"/>
                    <a:pt x="4104" y="6767"/>
                    <a:pt x="4104" y="6767"/>
                  </a:cubicBezTo>
                  <a:cubicBezTo>
                    <a:pt x="4104" y="7792"/>
                    <a:pt x="3438" y="8681"/>
                    <a:pt x="2565" y="8681"/>
                  </a:cubicBezTo>
                  <a:cubicBezTo>
                    <a:pt x="1744" y="8681"/>
                    <a:pt x="1077" y="7861"/>
                    <a:pt x="1026" y="6904"/>
                  </a:cubicBezTo>
                  <a:lnTo>
                    <a:pt x="2617" y="1367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4" name="Freeform: Shape 211"/>
            <p:cNvSpPr/>
            <p:nvPr/>
          </p:nvSpPr>
          <p:spPr>
            <a:xfrm>
              <a:off x="401359" y="24250"/>
              <a:ext cx="84881" cy="12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5948"/>
                  </a:moveTo>
                  <a:cubicBezTo>
                    <a:pt x="3086" y="18976"/>
                    <a:pt x="7406" y="21600"/>
                    <a:pt x="12343" y="21600"/>
                  </a:cubicBezTo>
                  <a:cubicBezTo>
                    <a:pt x="17280" y="21600"/>
                    <a:pt x="21291" y="19178"/>
                    <a:pt x="21600" y="16351"/>
                  </a:cubicBezTo>
                  <a:lnTo>
                    <a:pt x="12343" y="0"/>
                  </a:lnTo>
                  <a:lnTo>
                    <a:pt x="0" y="0"/>
                  </a:lnTo>
                  <a:lnTo>
                    <a:pt x="3086" y="15746"/>
                  </a:lnTo>
                  <a:cubicBezTo>
                    <a:pt x="3086" y="15746"/>
                    <a:pt x="3086" y="15948"/>
                    <a:pt x="3086" y="15948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5" name="Freeform: Shape 212"/>
            <p:cNvSpPr/>
            <p:nvPr/>
          </p:nvSpPr>
          <p:spPr>
            <a:xfrm>
              <a:off x="316479" y="24250"/>
              <a:ext cx="72755" cy="12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560" y="21600"/>
                    <a:pt x="21600" y="19178"/>
                    <a:pt x="21600" y="16149"/>
                  </a:cubicBezTo>
                  <a:lnTo>
                    <a:pt x="18000" y="0"/>
                  </a:lnTo>
                  <a:lnTo>
                    <a:pt x="0" y="0"/>
                  </a:lnTo>
                  <a:lnTo>
                    <a:pt x="0" y="15948"/>
                  </a:lnTo>
                  <a:cubicBezTo>
                    <a:pt x="0" y="18976"/>
                    <a:pt x="4680" y="21600"/>
                    <a:pt x="108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6" name="Freeform: Shape 213"/>
            <p:cNvSpPr/>
            <p:nvPr/>
          </p:nvSpPr>
          <p:spPr>
            <a:xfrm>
              <a:off x="219474" y="24250"/>
              <a:ext cx="72755" cy="12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20" y="21600"/>
                    <a:pt x="21600" y="18976"/>
                    <a:pt x="21600" y="15948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15948"/>
                  </a:lnTo>
                  <a:cubicBezTo>
                    <a:pt x="0" y="18976"/>
                    <a:pt x="4680" y="21600"/>
                    <a:pt x="108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7" name="Freeform: Shape 214"/>
            <p:cNvSpPr/>
            <p:nvPr/>
          </p:nvSpPr>
          <p:spPr>
            <a:xfrm>
              <a:off x="77604" y="155208"/>
              <a:ext cx="355283" cy="20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8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86"/>
                  </a:lnTo>
                  <a:cubicBezTo>
                    <a:pt x="20863" y="1800"/>
                    <a:pt x="20126" y="1029"/>
                    <a:pt x="19683" y="0"/>
                  </a:cubicBezTo>
                  <a:cubicBezTo>
                    <a:pt x="19683" y="0"/>
                    <a:pt x="19610" y="129"/>
                    <a:pt x="19610" y="129"/>
                  </a:cubicBezTo>
                  <a:lnTo>
                    <a:pt x="19610" y="16971"/>
                  </a:lnTo>
                  <a:cubicBezTo>
                    <a:pt x="19610" y="17743"/>
                    <a:pt x="19315" y="18257"/>
                    <a:pt x="18872" y="18257"/>
                  </a:cubicBezTo>
                  <a:lnTo>
                    <a:pt x="2801" y="18257"/>
                  </a:lnTo>
                  <a:cubicBezTo>
                    <a:pt x="2359" y="18257"/>
                    <a:pt x="2064" y="17743"/>
                    <a:pt x="2064" y="16971"/>
                  </a:cubicBezTo>
                  <a:lnTo>
                    <a:pt x="2064" y="129"/>
                  </a:lnTo>
                  <a:cubicBezTo>
                    <a:pt x="2064" y="129"/>
                    <a:pt x="1990" y="0"/>
                    <a:pt x="1990" y="0"/>
                  </a:cubicBezTo>
                  <a:cubicBezTo>
                    <a:pt x="1474" y="1029"/>
                    <a:pt x="811" y="1800"/>
                    <a:pt x="0" y="218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8" name="Freeform: Shape 215"/>
            <p:cNvSpPr/>
            <p:nvPr/>
          </p:nvSpPr>
          <p:spPr>
            <a:xfrm>
              <a:off x="121256" y="24250"/>
              <a:ext cx="72755" cy="12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20" y="21600"/>
                    <a:pt x="21600" y="18976"/>
                    <a:pt x="21600" y="15948"/>
                  </a:cubicBezTo>
                  <a:lnTo>
                    <a:pt x="21600" y="0"/>
                  </a:lnTo>
                  <a:lnTo>
                    <a:pt x="3600" y="0"/>
                  </a:lnTo>
                  <a:lnTo>
                    <a:pt x="0" y="16149"/>
                  </a:lnTo>
                  <a:cubicBezTo>
                    <a:pt x="360" y="19178"/>
                    <a:pt x="5040" y="21600"/>
                    <a:pt x="108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9" name="Freeform: Shape 216"/>
            <p:cNvSpPr/>
            <p:nvPr/>
          </p:nvSpPr>
          <p:spPr>
            <a:xfrm>
              <a:off x="135806" y="153994"/>
              <a:ext cx="240089" cy="14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1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810"/>
                  </a:lnTo>
                  <a:cubicBezTo>
                    <a:pt x="20945" y="3161"/>
                    <a:pt x="20291" y="3512"/>
                    <a:pt x="19527" y="3512"/>
                  </a:cubicBezTo>
                  <a:cubicBezTo>
                    <a:pt x="17782" y="3512"/>
                    <a:pt x="16145" y="2107"/>
                    <a:pt x="15164" y="0"/>
                  </a:cubicBezTo>
                  <a:cubicBezTo>
                    <a:pt x="14182" y="2107"/>
                    <a:pt x="12545" y="3512"/>
                    <a:pt x="10800" y="3512"/>
                  </a:cubicBezTo>
                  <a:cubicBezTo>
                    <a:pt x="9055" y="3512"/>
                    <a:pt x="7418" y="2107"/>
                    <a:pt x="6436" y="0"/>
                  </a:cubicBezTo>
                  <a:cubicBezTo>
                    <a:pt x="5455" y="2107"/>
                    <a:pt x="3818" y="3512"/>
                    <a:pt x="2073" y="3512"/>
                  </a:cubicBezTo>
                  <a:cubicBezTo>
                    <a:pt x="1309" y="3512"/>
                    <a:pt x="545" y="3337"/>
                    <a:pt x="0" y="281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0" name="Freeform: Shape 217"/>
            <p:cNvSpPr/>
            <p:nvPr/>
          </p:nvSpPr>
          <p:spPr>
            <a:xfrm>
              <a:off x="24251" y="24250"/>
              <a:ext cx="84881" cy="12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7" y="21600"/>
                  </a:moveTo>
                  <a:cubicBezTo>
                    <a:pt x="14503" y="21600"/>
                    <a:pt x="18514" y="18976"/>
                    <a:pt x="18514" y="15948"/>
                  </a:cubicBezTo>
                  <a:cubicBezTo>
                    <a:pt x="18514" y="15948"/>
                    <a:pt x="18514" y="15746"/>
                    <a:pt x="18514" y="15746"/>
                  </a:cubicBezTo>
                  <a:lnTo>
                    <a:pt x="21600" y="0"/>
                  </a:lnTo>
                  <a:lnTo>
                    <a:pt x="9566" y="0"/>
                  </a:lnTo>
                  <a:lnTo>
                    <a:pt x="0" y="16351"/>
                  </a:lnTo>
                  <a:cubicBezTo>
                    <a:pt x="309" y="19178"/>
                    <a:pt x="4320" y="21600"/>
                    <a:pt x="925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5" name="Group 256"/>
          <p:cNvGrpSpPr/>
          <p:nvPr/>
        </p:nvGrpSpPr>
        <p:grpSpPr>
          <a:xfrm>
            <a:off x="8092220" y="5733036"/>
            <a:ext cx="515450" cy="414698"/>
            <a:chOff x="0" y="0"/>
            <a:chExt cx="515449" cy="414697"/>
          </a:xfrm>
        </p:grpSpPr>
        <p:sp>
          <p:nvSpPr>
            <p:cNvPr id="282" name="Freeform: Shape 219"/>
            <p:cNvSpPr/>
            <p:nvPr/>
          </p:nvSpPr>
          <p:spPr>
            <a:xfrm>
              <a:off x="0" y="-1"/>
              <a:ext cx="515450" cy="41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1448" y="3663"/>
                  </a:moveTo>
                  <a:cubicBezTo>
                    <a:pt x="21346" y="3537"/>
                    <a:pt x="21194" y="3411"/>
                    <a:pt x="21042" y="3411"/>
                  </a:cubicBezTo>
                  <a:lnTo>
                    <a:pt x="17290" y="3411"/>
                  </a:lnTo>
                  <a:cubicBezTo>
                    <a:pt x="17341" y="2653"/>
                    <a:pt x="17392" y="1895"/>
                    <a:pt x="17392" y="1074"/>
                  </a:cubicBezTo>
                  <a:cubicBezTo>
                    <a:pt x="17392" y="947"/>
                    <a:pt x="17392" y="758"/>
                    <a:pt x="17392" y="632"/>
                  </a:cubicBezTo>
                  <a:cubicBezTo>
                    <a:pt x="17392" y="316"/>
                    <a:pt x="17138" y="0"/>
                    <a:pt x="16884" y="0"/>
                  </a:cubicBezTo>
                  <a:lnTo>
                    <a:pt x="4665" y="0"/>
                  </a:lnTo>
                  <a:cubicBezTo>
                    <a:pt x="4411" y="0"/>
                    <a:pt x="4158" y="253"/>
                    <a:pt x="4158" y="632"/>
                  </a:cubicBezTo>
                  <a:cubicBezTo>
                    <a:pt x="4158" y="758"/>
                    <a:pt x="4158" y="947"/>
                    <a:pt x="4158" y="1074"/>
                  </a:cubicBezTo>
                  <a:cubicBezTo>
                    <a:pt x="4158" y="1895"/>
                    <a:pt x="4208" y="2653"/>
                    <a:pt x="4259" y="3411"/>
                  </a:cubicBezTo>
                  <a:lnTo>
                    <a:pt x="507" y="3411"/>
                  </a:lnTo>
                  <a:cubicBezTo>
                    <a:pt x="355" y="3411"/>
                    <a:pt x="203" y="3474"/>
                    <a:pt x="101" y="3663"/>
                  </a:cubicBezTo>
                  <a:cubicBezTo>
                    <a:pt x="0" y="3789"/>
                    <a:pt x="0" y="3979"/>
                    <a:pt x="0" y="4168"/>
                  </a:cubicBezTo>
                  <a:cubicBezTo>
                    <a:pt x="963" y="9916"/>
                    <a:pt x="4563" y="14211"/>
                    <a:pt x="8873" y="15221"/>
                  </a:cubicBezTo>
                  <a:cubicBezTo>
                    <a:pt x="8772" y="18063"/>
                    <a:pt x="7454" y="19832"/>
                    <a:pt x="7099" y="20337"/>
                  </a:cubicBezTo>
                  <a:lnTo>
                    <a:pt x="6237" y="20337"/>
                  </a:lnTo>
                  <a:cubicBezTo>
                    <a:pt x="5932" y="20337"/>
                    <a:pt x="5730" y="20589"/>
                    <a:pt x="5730" y="20968"/>
                  </a:cubicBezTo>
                  <a:cubicBezTo>
                    <a:pt x="5730" y="21347"/>
                    <a:pt x="5932" y="21600"/>
                    <a:pt x="6237" y="21600"/>
                  </a:cubicBezTo>
                  <a:lnTo>
                    <a:pt x="15313" y="21600"/>
                  </a:lnTo>
                  <a:cubicBezTo>
                    <a:pt x="15617" y="21600"/>
                    <a:pt x="15820" y="21347"/>
                    <a:pt x="15820" y="20968"/>
                  </a:cubicBezTo>
                  <a:cubicBezTo>
                    <a:pt x="15820" y="20589"/>
                    <a:pt x="15617" y="20337"/>
                    <a:pt x="15313" y="20337"/>
                  </a:cubicBezTo>
                  <a:lnTo>
                    <a:pt x="14451" y="20337"/>
                  </a:lnTo>
                  <a:cubicBezTo>
                    <a:pt x="14045" y="19832"/>
                    <a:pt x="12777" y="18063"/>
                    <a:pt x="12625" y="15221"/>
                  </a:cubicBezTo>
                  <a:cubicBezTo>
                    <a:pt x="16935" y="14211"/>
                    <a:pt x="20535" y="9853"/>
                    <a:pt x="21499" y="4168"/>
                  </a:cubicBezTo>
                  <a:cubicBezTo>
                    <a:pt x="21600" y="3979"/>
                    <a:pt x="21549" y="3789"/>
                    <a:pt x="21448" y="3663"/>
                  </a:cubicBezTo>
                  <a:close/>
                  <a:moveTo>
                    <a:pt x="1166" y="4674"/>
                  </a:moveTo>
                  <a:lnTo>
                    <a:pt x="4361" y="4674"/>
                  </a:lnTo>
                  <a:cubicBezTo>
                    <a:pt x="4766" y="8337"/>
                    <a:pt x="5831" y="11432"/>
                    <a:pt x="7301" y="13326"/>
                  </a:cubicBezTo>
                  <a:cubicBezTo>
                    <a:pt x="4361" y="11937"/>
                    <a:pt x="2028" y="8716"/>
                    <a:pt x="1166" y="4674"/>
                  </a:cubicBezTo>
                  <a:close/>
                  <a:moveTo>
                    <a:pt x="13132" y="20337"/>
                  </a:moveTo>
                  <a:lnTo>
                    <a:pt x="8417" y="20337"/>
                  </a:lnTo>
                  <a:cubicBezTo>
                    <a:pt x="9025" y="19326"/>
                    <a:pt x="9786" y="17684"/>
                    <a:pt x="9887" y="15411"/>
                  </a:cubicBezTo>
                  <a:lnTo>
                    <a:pt x="11662" y="15411"/>
                  </a:lnTo>
                  <a:cubicBezTo>
                    <a:pt x="11763" y="17684"/>
                    <a:pt x="12524" y="19389"/>
                    <a:pt x="13132" y="20337"/>
                  </a:cubicBezTo>
                  <a:close/>
                  <a:moveTo>
                    <a:pt x="10800" y="14211"/>
                  </a:moveTo>
                  <a:cubicBezTo>
                    <a:pt x="7758" y="14211"/>
                    <a:pt x="5223" y="8400"/>
                    <a:pt x="5172" y="1263"/>
                  </a:cubicBezTo>
                  <a:lnTo>
                    <a:pt x="16377" y="1263"/>
                  </a:lnTo>
                  <a:cubicBezTo>
                    <a:pt x="16327" y="8400"/>
                    <a:pt x="13842" y="14211"/>
                    <a:pt x="10800" y="14211"/>
                  </a:cubicBezTo>
                  <a:close/>
                  <a:moveTo>
                    <a:pt x="14299" y="13326"/>
                  </a:moveTo>
                  <a:cubicBezTo>
                    <a:pt x="15718" y="11432"/>
                    <a:pt x="16783" y="8337"/>
                    <a:pt x="17239" y="4674"/>
                  </a:cubicBezTo>
                  <a:lnTo>
                    <a:pt x="20434" y="4674"/>
                  </a:lnTo>
                  <a:cubicBezTo>
                    <a:pt x="19521" y="8716"/>
                    <a:pt x="17189" y="11937"/>
                    <a:pt x="14299" y="13326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3" name="Freeform: Shape 220"/>
            <p:cNvSpPr/>
            <p:nvPr/>
          </p:nvSpPr>
          <p:spPr>
            <a:xfrm>
              <a:off x="201285" y="297078"/>
              <a:ext cx="112770" cy="9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35" y="0"/>
                  </a:moveTo>
                  <a:cubicBezTo>
                    <a:pt x="6271" y="9969"/>
                    <a:pt x="2787" y="17169"/>
                    <a:pt x="0" y="21600"/>
                  </a:cubicBezTo>
                  <a:lnTo>
                    <a:pt x="21600" y="21600"/>
                  </a:lnTo>
                  <a:cubicBezTo>
                    <a:pt x="18813" y="17169"/>
                    <a:pt x="15329" y="9969"/>
                    <a:pt x="14864" y="0"/>
                  </a:cubicBezTo>
                  <a:lnTo>
                    <a:pt x="6735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4" name="Freeform: Shape 221"/>
            <p:cNvSpPr/>
            <p:nvPr/>
          </p:nvSpPr>
          <p:spPr>
            <a:xfrm>
              <a:off x="123681" y="24251"/>
              <a:ext cx="269190" cy="248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" y="11906"/>
                    <a:pt x="4865" y="21600"/>
                    <a:pt x="10800" y="21600"/>
                  </a:cubicBezTo>
                  <a:cubicBezTo>
                    <a:pt x="16638" y="21600"/>
                    <a:pt x="21503" y="11906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1" name="Group 257"/>
          <p:cNvGrpSpPr/>
          <p:nvPr/>
        </p:nvGrpSpPr>
        <p:grpSpPr>
          <a:xfrm>
            <a:off x="9631880" y="5716061"/>
            <a:ext cx="539896" cy="451075"/>
            <a:chOff x="0" y="0"/>
            <a:chExt cx="539895" cy="451074"/>
          </a:xfrm>
        </p:grpSpPr>
        <p:sp>
          <p:nvSpPr>
            <p:cNvPr id="286" name="Freeform: Shape 223"/>
            <p:cNvSpPr/>
            <p:nvPr/>
          </p:nvSpPr>
          <p:spPr>
            <a:xfrm>
              <a:off x="-1" y="223112"/>
              <a:ext cx="539897" cy="22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17234"/>
                  </a:moveTo>
                  <a:lnTo>
                    <a:pt x="21420" y="4366"/>
                  </a:lnTo>
                  <a:cubicBezTo>
                    <a:pt x="21420" y="1953"/>
                    <a:pt x="20602" y="0"/>
                    <a:pt x="19592" y="0"/>
                  </a:cubicBezTo>
                  <a:lnTo>
                    <a:pt x="17812" y="0"/>
                  </a:lnTo>
                  <a:cubicBezTo>
                    <a:pt x="16802" y="0"/>
                    <a:pt x="16032" y="1953"/>
                    <a:pt x="15984" y="4251"/>
                  </a:cubicBezTo>
                  <a:lnTo>
                    <a:pt x="13627" y="2183"/>
                  </a:lnTo>
                  <a:cubicBezTo>
                    <a:pt x="13579" y="2183"/>
                    <a:pt x="13530" y="2068"/>
                    <a:pt x="13482" y="2068"/>
                  </a:cubicBezTo>
                  <a:lnTo>
                    <a:pt x="8335" y="2068"/>
                  </a:lnTo>
                  <a:cubicBezTo>
                    <a:pt x="7277" y="2068"/>
                    <a:pt x="6411" y="4136"/>
                    <a:pt x="6411" y="6664"/>
                  </a:cubicBezTo>
                  <a:cubicBezTo>
                    <a:pt x="6411" y="7468"/>
                    <a:pt x="6507" y="8272"/>
                    <a:pt x="6651" y="8962"/>
                  </a:cubicBezTo>
                  <a:lnTo>
                    <a:pt x="5785" y="8962"/>
                  </a:lnTo>
                  <a:lnTo>
                    <a:pt x="3236" y="2872"/>
                  </a:lnTo>
                  <a:cubicBezTo>
                    <a:pt x="2514" y="1149"/>
                    <a:pt x="1263" y="1034"/>
                    <a:pt x="542" y="2872"/>
                  </a:cubicBezTo>
                  <a:cubicBezTo>
                    <a:pt x="-180" y="4596"/>
                    <a:pt x="-180" y="7583"/>
                    <a:pt x="542" y="9306"/>
                  </a:cubicBezTo>
                  <a:lnTo>
                    <a:pt x="4534" y="18843"/>
                  </a:lnTo>
                  <a:cubicBezTo>
                    <a:pt x="4919" y="19762"/>
                    <a:pt x="5400" y="20221"/>
                    <a:pt x="5881" y="20221"/>
                  </a:cubicBezTo>
                  <a:cubicBezTo>
                    <a:pt x="5930" y="20221"/>
                    <a:pt x="5978" y="20221"/>
                    <a:pt x="6026" y="20221"/>
                  </a:cubicBezTo>
                  <a:cubicBezTo>
                    <a:pt x="6074" y="20221"/>
                    <a:pt x="6074" y="20221"/>
                    <a:pt x="6122" y="20106"/>
                  </a:cubicBezTo>
                  <a:cubicBezTo>
                    <a:pt x="6170" y="20106"/>
                    <a:pt x="6218" y="20221"/>
                    <a:pt x="6266" y="20221"/>
                  </a:cubicBezTo>
                  <a:lnTo>
                    <a:pt x="12520" y="20221"/>
                  </a:lnTo>
                  <a:cubicBezTo>
                    <a:pt x="12568" y="20221"/>
                    <a:pt x="12568" y="20221"/>
                    <a:pt x="12616" y="20221"/>
                  </a:cubicBezTo>
                  <a:lnTo>
                    <a:pt x="16080" y="18728"/>
                  </a:lnTo>
                  <a:cubicBezTo>
                    <a:pt x="16321" y="20451"/>
                    <a:pt x="16994" y="21600"/>
                    <a:pt x="17764" y="21600"/>
                  </a:cubicBezTo>
                  <a:lnTo>
                    <a:pt x="19544" y="21600"/>
                  </a:lnTo>
                  <a:cubicBezTo>
                    <a:pt x="20602" y="21600"/>
                    <a:pt x="21420" y="19647"/>
                    <a:pt x="21420" y="17234"/>
                  </a:cubicBezTo>
                  <a:close/>
                  <a:moveTo>
                    <a:pt x="15984" y="16430"/>
                  </a:moveTo>
                  <a:lnTo>
                    <a:pt x="12520" y="17923"/>
                  </a:lnTo>
                  <a:lnTo>
                    <a:pt x="6314" y="17923"/>
                  </a:lnTo>
                  <a:cubicBezTo>
                    <a:pt x="6266" y="17923"/>
                    <a:pt x="6218" y="17923"/>
                    <a:pt x="6170" y="18038"/>
                  </a:cubicBezTo>
                  <a:cubicBezTo>
                    <a:pt x="6122" y="17923"/>
                    <a:pt x="6026" y="17923"/>
                    <a:pt x="5978" y="17923"/>
                  </a:cubicBezTo>
                  <a:cubicBezTo>
                    <a:pt x="5689" y="18038"/>
                    <a:pt x="5400" y="17694"/>
                    <a:pt x="5208" y="17234"/>
                  </a:cubicBezTo>
                  <a:lnTo>
                    <a:pt x="1215" y="7698"/>
                  </a:lnTo>
                  <a:cubicBezTo>
                    <a:pt x="830" y="6779"/>
                    <a:pt x="830" y="5400"/>
                    <a:pt x="1215" y="4481"/>
                  </a:cubicBezTo>
                  <a:cubicBezTo>
                    <a:pt x="1600" y="3562"/>
                    <a:pt x="2177" y="3562"/>
                    <a:pt x="2562" y="4481"/>
                  </a:cubicBezTo>
                  <a:lnTo>
                    <a:pt x="5256" y="10915"/>
                  </a:lnTo>
                  <a:cubicBezTo>
                    <a:pt x="5304" y="11030"/>
                    <a:pt x="5352" y="11145"/>
                    <a:pt x="5400" y="11145"/>
                  </a:cubicBezTo>
                  <a:cubicBezTo>
                    <a:pt x="5449" y="11260"/>
                    <a:pt x="5545" y="11260"/>
                    <a:pt x="5593" y="11260"/>
                  </a:cubicBezTo>
                  <a:lnTo>
                    <a:pt x="8335" y="11260"/>
                  </a:lnTo>
                  <a:cubicBezTo>
                    <a:pt x="8335" y="11260"/>
                    <a:pt x="8335" y="11260"/>
                    <a:pt x="8335" y="11260"/>
                  </a:cubicBezTo>
                  <a:lnTo>
                    <a:pt x="11173" y="11260"/>
                  </a:lnTo>
                  <a:cubicBezTo>
                    <a:pt x="11462" y="11260"/>
                    <a:pt x="11654" y="10800"/>
                    <a:pt x="11654" y="10111"/>
                  </a:cubicBezTo>
                  <a:cubicBezTo>
                    <a:pt x="11654" y="9421"/>
                    <a:pt x="11462" y="8962"/>
                    <a:pt x="11173" y="8962"/>
                  </a:cubicBezTo>
                  <a:lnTo>
                    <a:pt x="8335" y="8962"/>
                  </a:lnTo>
                  <a:cubicBezTo>
                    <a:pt x="7806" y="8962"/>
                    <a:pt x="7373" y="7928"/>
                    <a:pt x="7373" y="6664"/>
                  </a:cubicBezTo>
                  <a:cubicBezTo>
                    <a:pt x="7373" y="5400"/>
                    <a:pt x="7806" y="4366"/>
                    <a:pt x="8335" y="4366"/>
                  </a:cubicBezTo>
                  <a:lnTo>
                    <a:pt x="13386" y="4366"/>
                  </a:lnTo>
                  <a:lnTo>
                    <a:pt x="15984" y="6664"/>
                  </a:lnTo>
                  <a:lnTo>
                    <a:pt x="15984" y="16430"/>
                  </a:lnTo>
                  <a:close/>
                  <a:moveTo>
                    <a:pt x="20458" y="17234"/>
                  </a:moveTo>
                  <a:cubicBezTo>
                    <a:pt x="20458" y="18383"/>
                    <a:pt x="20073" y="19302"/>
                    <a:pt x="19592" y="19302"/>
                  </a:cubicBezTo>
                  <a:lnTo>
                    <a:pt x="17812" y="19302"/>
                  </a:lnTo>
                  <a:cubicBezTo>
                    <a:pt x="17331" y="19302"/>
                    <a:pt x="16946" y="18383"/>
                    <a:pt x="16946" y="17234"/>
                  </a:cubicBezTo>
                  <a:lnTo>
                    <a:pt x="16946" y="4366"/>
                  </a:lnTo>
                  <a:cubicBezTo>
                    <a:pt x="16946" y="3217"/>
                    <a:pt x="17331" y="2298"/>
                    <a:pt x="17812" y="2298"/>
                  </a:cubicBezTo>
                  <a:lnTo>
                    <a:pt x="19592" y="2298"/>
                  </a:lnTo>
                  <a:cubicBezTo>
                    <a:pt x="20073" y="2298"/>
                    <a:pt x="20458" y="3217"/>
                    <a:pt x="20458" y="4366"/>
                  </a:cubicBezTo>
                  <a:lnTo>
                    <a:pt x="20458" y="17234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7" name="Freeform: Shape 224"/>
            <p:cNvSpPr/>
            <p:nvPr/>
          </p:nvSpPr>
          <p:spPr>
            <a:xfrm>
              <a:off x="195809" y="35163"/>
              <a:ext cx="79748" cy="1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9918" y="15429"/>
                  </a:moveTo>
                  <a:cubicBezTo>
                    <a:pt x="7017" y="15429"/>
                    <a:pt x="5727" y="15257"/>
                    <a:pt x="4438" y="14914"/>
                  </a:cubicBezTo>
                  <a:cubicBezTo>
                    <a:pt x="2826" y="14571"/>
                    <a:pt x="891" y="14914"/>
                    <a:pt x="247" y="15771"/>
                  </a:cubicBezTo>
                  <a:cubicBezTo>
                    <a:pt x="-398" y="16629"/>
                    <a:pt x="247" y="17657"/>
                    <a:pt x="1859" y="18000"/>
                  </a:cubicBezTo>
                  <a:cubicBezTo>
                    <a:pt x="3471" y="18343"/>
                    <a:pt x="5083" y="18686"/>
                    <a:pt x="7017" y="18686"/>
                  </a:cubicBezTo>
                  <a:lnTo>
                    <a:pt x="7017" y="19886"/>
                  </a:lnTo>
                  <a:cubicBezTo>
                    <a:pt x="7017" y="20914"/>
                    <a:pt x="8306" y="21600"/>
                    <a:pt x="10241" y="21600"/>
                  </a:cubicBezTo>
                  <a:cubicBezTo>
                    <a:pt x="12175" y="21600"/>
                    <a:pt x="13465" y="20914"/>
                    <a:pt x="13465" y="19886"/>
                  </a:cubicBezTo>
                  <a:lnTo>
                    <a:pt x="13465" y="18514"/>
                  </a:lnTo>
                  <a:cubicBezTo>
                    <a:pt x="15077" y="18343"/>
                    <a:pt x="17011" y="17829"/>
                    <a:pt x="18623" y="17143"/>
                  </a:cubicBezTo>
                  <a:cubicBezTo>
                    <a:pt x="20235" y="16286"/>
                    <a:pt x="21202" y="15086"/>
                    <a:pt x="21202" y="13714"/>
                  </a:cubicBezTo>
                  <a:cubicBezTo>
                    <a:pt x="21202" y="9600"/>
                    <a:pt x="14432" y="9086"/>
                    <a:pt x="12175" y="8914"/>
                  </a:cubicBezTo>
                  <a:cubicBezTo>
                    <a:pt x="10241" y="8743"/>
                    <a:pt x="7984" y="8571"/>
                    <a:pt x="7339" y="8229"/>
                  </a:cubicBezTo>
                  <a:cubicBezTo>
                    <a:pt x="7017" y="8057"/>
                    <a:pt x="6695" y="7543"/>
                    <a:pt x="7017" y="6857"/>
                  </a:cubicBezTo>
                  <a:cubicBezTo>
                    <a:pt x="7017" y="6686"/>
                    <a:pt x="7339" y="6343"/>
                    <a:pt x="8306" y="6171"/>
                  </a:cubicBezTo>
                  <a:cubicBezTo>
                    <a:pt x="8951" y="6000"/>
                    <a:pt x="9918" y="6000"/>
                    <a:pt x="10563" y="5829"/>
                  </a:cubicBezTo>
                  <a:cubicBezTo>
                    <a:pt x="10563" y="5829"/>
                    <a:pt x="10563" y="5829"/>
                    <a:pt x="10563" y="5829"/>
                  </a:cubicBezTo>
                  <a:cubicBezTo>
                    <a:pt x="10563" y="5829"/>
                    <a:pt x="10563" y="5829"/>
                    <a:pt x="10886" y="5829"/>
                  </a:cubicBezTo>
                  <a:cubicBezTo>
                    <a:pt x="13142" y="5829"/>
                    <a:pt x="14754" y="6171"/>
                    <a:pt x="14754" y="6171"/>
                  </a:cubicBezTo>
                  <a:cubicBezTo>
                    <a:pt x="16366" y="6686"/>
                    <a:pt x="18301" y="6343"/>
                    <a:pt x="18945" y="5486"/>
                  </a:cubicBezTo>
                  <a:cubicBezTo>
                    <a:pt x="19913" y="4629"/>
                    <a:pt x="19268" y="3600"/>
                    <a:pt x="17656" y="3086"/>
                  </a:cubicBezTo>
                  <a:cubicBezTo>
                    <a:pt x="17656" y="3086"/>
                    <a:pt x="16044" y="2571"/>
                    <a:pt x="13787" y="2400"/>
                  </a:cubicBezTo>
                  <a:lnTo>
                    <a:pt x="13787" y="1714"/>
                  </a:lnTo>
                  <a:cubicBezTo>
                    <a:pt x="13787" y="686"/>
                    <a:pt x="12498" y="0"/>
                    <a:pt x="10563" y="0"/>
                  </a:cubicBezTo>
                  <a:cubicBezTo>
                    <a:pt x="8629" y="0"/>
                    <a:pt x="7339" y="686"/>
                    <a:pt x="7339" y="1714"/>
                  </a:cubicBezTo>
                  <a:lnTo>
                    <a:pt x="7339" y="2743"/>
                  </a:lnTo>
                  <a:cubicBezTo>
                    <a:pt x="7017" y="2743"/>
                    <a:pt x="6372" y="2914"/>
                    <a:pt x="6050" y="2914"/>
                  </a:cubicBezTo>
                  <a:cubicBezTo>
                    <a:pt x="3148" y="3600"/>
                    <a:pt x="1214" y="4800"/>
                    <a:pt x="891" y="6514"/>
                  </a:cubicBezTo>
                  <a:cubicBezTo>
                    <a:pt x="569" y="8057"/>
                    <a:pt x="1536" y="9943"/>
                    <a:pt x="3471" y="10800"/>
                  </a:cubicBezTo>
                  <a:cubicBezTo>
                    <a:pt x="5727" y="11829"/>
                    <a:pt x="8629" y="12000"/>
                    <a:pt x="11530" y="12343"/>
                  </a:cubicBezTo>
                  <a:cubicBezTo>
                    <a:pt x="14754" y="12514"/>
                    <a:pt x="15077" y="12857"/>
                    <a:pt x="15077" y="13886"/>
                  </a:cubicBezTo>
                  <a:cubicBezTo>
                    <a:pt x="15077" y="14400"/>
                    <a:pt x="14754" y="14743"/>
                    <a:pt x="14432" y="14914"/>
                  </a:cubicBezTo>
                  <a:cubicBezTo>
                    <a:pt x="12820" y="15257"/>
                    <a:pt x="11530" y="15429"/>
                    <a:pt x="9918" y="15429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Freeform: Shape 225"/>
            <p:cNvSpPr/>
            <p:nvPr/>
          </p:nvSpPr>
          <p:spPr>
            <a:xfrm>
              <a:off x="122771" y="0"/>
              <a:ext cx="223113" cy="22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87" y="21600"/>
                    <a:pt x="21600" y="16787"/>
                    <a:pt x="21600" y="10800"/>
                  </a:cubicBezTo>
                  <a:cubicBezTo>
                    <a:pt x="21600" y="4813"/>
                    <a:pt x="16787" y="0"/>
                    <a:pt x="10800" y="0"/>
                  </a:cubicBezTo>
                  <a:cubicBezTo>
                    <a:pt x="4813" y="0"/>
                    <a:pt x="0" y="4813"/>
                    <a:pt x="0" y="10800"/>
                  </a:cubicBezTo>
                  <a:cubicBezTo>
                    <a:pt x="0" y="16670"/>
                    <a:pt x="4813" y="21600"/>
                    <a:pt x="10800" y="21600"/>
                  </a:cubicBezTo>
                  <a:close/>
                  <a:moveTo>
                    <a:pt x="10800" y="2230"/>
                  </a:moveTo>
                  <a:cubicBezTo>
                    <a:pt x="15496" y="2230"/>
                    <a:pt x="19252" y="5987"/>
                    <a:pt x="19252" y="10683"/>
                  </a:cubicBezTo>
                  <a:cubicBezTo>
                    <a:pt x="19252" y="15378"/>
                    <a:pt x="15496" y="19135"/>
                    <a:pt x="10800" y="19135"/>
                  </a:cubicBezTo>
                  <a:cubicBezTo>
                    <a:pt x="6104" y="19135"/>
                    <a:pt x="2348" y="15378"/>
                    <a:pt x="2348" y="10683"/>
                  </a:cubicBezTo>
                  <a:cubicBezTo>
                    <a:pt x="2348" y="5987"/>
                    <a:pt x="6104" y="2230"/>
                    <a:pt x="10800" y="2230"/>
                  </a:cubicBez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Freeform: Shape 227"/>
            <p:cNvSpPr/>
            <p:nvPr/>
          </p:nvSpPr>
          <p:spPr>
            <a:xfrm>
              <a:off x="427127" y="247363"/>
              <a:ext cx="88518" cy="17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74" y="0"/>
                  </a:moveTo>
                  <a:lnTo>
                    <a:pt x="5326" y="0"/>
                  </a:lnTo>
                  <a:cubicBezTo>
                    <a:pt x="2367" y="0"/>
                    <a:pt x="0" y="1168"/>
                    <a:pt x="0" y="2627"/>
                  </a:cubicBezTo>
                  <a:lnTo>
                    <a:pt x="0" y="18973"/>
                  </a:lnTo>
                  <a:cubicBezTo>
                    <a:pt x="0" y="20432"/>
                    <a:pt x="2367" y="21600"/>
                    <a:pt x="5326" y="21600"/>
                  </a:cubicBezTo>
                  <a:lnTo>
                    <a:pt x="16274" y="21600"/>
                  </a:lnTo>
                  <a:cubicBezTo>
                    <a:pt x="19233" y="21600"/>
                    <a:pt x="21600" y="20432"/>
                    <a:pt x="21600" y="18973"/>
                  </a:cubicBezTo>
                  <a:lnTo>
                    <a:pt x="21600" y="2627"/>
                  </a:lnTo>
                  <a:cubicBezTo>
                    <a:pt x="21600" y="1168"/>
                    <a:pt x="1923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Freeform: Shape 228"/>
            <p:cNvSpPr/>
            <p:nvPr/>
          </p:nvSpPr>
          <p:spPr>
            <a:xfrm>
              <a:off x="147023" y="24251"/>
              <a:ext cx="174611" cy="17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800" y="21600"/>
                    <a:pt x="21600" y="16800"/>
                    <a:pt x="21600" y="10800"/>
                  </a:cubicBezTo>
                  <a:cubicBezTo>
                    <a:pt x="21600" y="4800"/>
                    <a:pt x="16800" y="0"/>
                    <a:pt x="10800" y="0"/>
                  </a:cubicBezTo>
                  <a:cubicBezTo>
                    <a:pt x="4800" y="0"/>
                    <a:pt x="0" y="4800"/>
                    <a:pt x="0" y="10800"/>
                  </a:cubicBezTo>
                  <a:cubicBezTo>
                    <a:pt x="0" y="16650"/>
                    <a:pt x="4800" y="21600"/>
                    <a:pt x="10800" y="21600"/>
                  </a:cubicBezTo>
                  <a:close/>
                  <a:moveTo>
                    <a:pt x="10950" y="12150"/>
                  </a:moveTo>
                  <a:cubicBezTo>
                    <a:pt x="9600" y="12000"/>
                    <a:pt x="8100" y="11700"/>
                    <a:pt x="7200" y="10800"/>
                  </a:cubicBezTo>
                  <a:cubicBezTo>
                    <a:pt x="6300" y="10050"/>
                    <a:pt x="5850" y="8550"/>
                    <a:pt x="6000" y="7050"/>
                  </a:cubicBezTo>
                  <a:cubicBezTo>
                    <a:pt x="6150" y="5550"/>
                    <a:pt x="7050" y="4500"/>
                    <a:pt x="8400" y="3900"/>
                  </a:cubicBezTo>
                  <a:cubicBezTo>
                    <a:pt x="8700" y="3750"/>
                    <a:pt x="8850" y="3750"/>
                    <a:pt x="9000" y="3750"/>
                  </a:cubicBezTo>
                  <a:lnTo>
                    <a:pt x="9000" y="2850"/>
                  </a:lnTo>
                  <a:cubicBezTo>
                    <a:pt x="9000" y="1950"/>
                    <a:pt x="9600" y="1350"/>
                    <a:pt x="10500" y="1350"/>
                  </a:cubicBezTo>
                  <a:cubicBezTo>
                    <a:pt x="11400" y="1350"/>
                    <a:pt x="12000" y="1950"/>
                    <a:pt x="12000" y="2850"/>
                  </a:cubicBezTo>
                  <a:lnTo>
                    <a:pt x="12000" y="3600"/>
                  </a:lnTo>
                  <a:cubicBezTo>
                    <a:pt x="13050" y="3750"/>
                    <a:pt x="13800" y="4200"/>
                    <a:pt x="13800" y="4200"/>
                  </a:cubicBezTo>
                  <a:cubicBezTo>
                    <a:pt x="14550" y="4650"/>
                    <a:pt x="14850" y="5550"/>
                    <a:pt x="14400" y="6300"/>
                  </a:cubicBezTo>
                  <a:cubicBezTo>
                    <a:pt x="13950" y="7050"/>
                    <a:pt x="13050" y="7350"/>
                    <a:pt x="12450" y="6900"/>
                  </a:cubicBezTo>
                  <a:cubicBezTo>
                    <a:pt x="12450" y="6900"/>
                    <a:pt x="11700" y="6450"/>
                    <a:pt x="10650" y="6600"/>
                  </a:cubicBezTo>
                  <a:cubicBezTo>
                    <a:pt x="10650" y="6600"/>
                    <a:pt x="10650" y="6600"/>
                    <a:pt x="10500" y="6600"/>
                  </a:cubicBezTo>
                  <a:cubicBezTo>
                    <a:pt x="10500" y="6600"/>
                    <a:pt x="10500" y="6600"/>
                    <a:pt x="10500" y="6600"/>
                  </a:cubicBezTo>
                  <a:cubicBezTo>
                    <a:pt x="10200" y="6600"/>
                    <a:pt x="9900" y="6750"/>
                    <a:pt x="9450" y="6900"/>
                  </a:cubicBezTo>
                  <a:cubicBezTo>
                    <a:pt x="9000" y="7050"/>
                    <a:pt x="8850" y="7350"/>
                    <a:pt x="8850" y="7500"/>
                  </a:cubicBezTo>
                  <a:cubicBezTo>
                    <a:pt x="8700" y="7950"/>
                    <a:pt x="8850" y="8550"/>
                    <a:pt x="9000" y="8700"/>
                  </a:cubicBezTo>
                  <a:cubicBezTo>
                    <a:pt x="9300" y="9000"/>
                    <a:pt x="10350" y="9150"/>
                    <a:pt x="11250" y="9300"/>
                  </a:cubicBezTo>
                  <a:cubicBezTo>
                    <a:pt x="12450" y="9450"/>
                    <a:pt x="15450" y="9900"/>
                    <a:pt x="15450" y="13500"/>
                  </a:cubicBezTo>
                  <a:cubicBezTo>
                    <a:pt x="15450" y="14700"/>
                    <a:pt x="15000" y="15750"/>
                    <a:pt x="14250" y="16500"/>
                  </a:cubicBezTo>
                  <a:cubicBezTo>
                    <a:pt x="13500" y="17250"/>
                    <a:pt x="12600" y="17550"/>
                    <a:pt x="11850" y="17700"/>
                  </a:cubicBezTo>
                  <a:lnTo>
                    <a:pt x="11850" y="18900"/>
                  </a:lnTo>
                  <a:cubicBezTo>
                    <a:pt x="11850" y="19800"/>
                    <a:pt x="11250" y="20400"/>
                    <a:pt x="10350" y="20400"/>
                  </a:cubicBezTo>
                  <a:cubicBezTo>
                    <a:pt x="9450" y="20400"/>
                    <a:pt x="8850" y="19800"/>
                    <a:pt x="8850" y="18900"/>
                  </a:cubicBezTo>
                  <a:lnTo>
                    <a:pt x="8850" y="17850"/>
                  </a:lnTo>
                  <a:cubicBezTo>
                    <a:pt x="7950" y="17700"/>
                    <a:pt x="7200" y="17550"/>
                    <a:pt x="6450" y="17250"/>
                  </a:cubicBezTo>
                  <a:cubicBezTo>
                    <a:pt x="5700" y="16950"/>
                    <a:pt x="5400" y="16050"/>
                    <a:pt x="5700" y="15300"/>
                  </a:cubicBezTo>
                  <a:cubicBezTo>
                    <a:pt x="6000" y="14550"/>
                    <a:pt x="6900" y="14250"/>
                    <a:pt x="7650" y="14550"/>
                  </a:cubicBezTo>
                  <a:cubicBezTo>
                    <a:pt x="8100" y="14850"/>
                    <a:pt x="8700" y="15000"/>
                    <a:pt x="10200" y="15000"/>
                  </a:cubicBezTo>
                  <a:cubicBezTo>
                    <a:pt x="10950" y="15000"/>
                    <a:pt x="11700" y="14850"/>
                    <a:pt x="12000" y="14400"/>
                  </a:cubicBezTo>
                  <a:cubicBezTo>
                    <a:pt x="12150" y="14250"/>
                    <a:pt x="12300" y="14100"/>
                    <a:pt x="12300" y="13500"/>
                  </a:cubicBezTo>
                  <a:cubicBezTo>
                    <a:pt x="12750" y="12600"/>
                    <a:pt x="12450" y="12300"/>
                    <a:pt x="10950" y="1215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5" name="Group 258"/>
          <p:cNvGrpSpPr/>
          <p:nvPr/>
        </p:nvGrpSpPr>
        <p:grpSpPr>
          <a:xfrm>
            <a:off x="11193974" y="5733036"/>
            <a:ext cx="495990" cy="409848"/>
            <a:chOff x="0" y="0"/>
            <a:chExt cx="495989" cy="409847"/>
          </a:xfrm>
        </p:grpSpPr>
        <p:sp>
          <p:nvSpPr>
            <p:cNvPr id="292" name="Freeform: Shape 230"/>
            <p:cNvSpPr/>
            <p:nvPr/>
          </p:nvSpPr>
          <p:spPr>
            <a:xfrm>
              <a:off x="-1" y="-1"/>
              <a:ext cx="495991" cy="40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19172"/>
                  </a:moveTo>
                  <a:cubicBezTo>
                    <a:pt x="0" y="20514"/>
                    <a:pt x="896" y="21600"/>
                    <a:pt x="2002" y="21600"/>
                  </a:cubicBezTo>
                  <a:lnTo>
                    <a:pt x="19545" y="21600"/>
                  </a:lnTo>
                  <a:cubicBezTo>
                    <a:pt x="20652" y="21600"/>
                    <a:pt x="21547" y="20514"/>
                    <a:pt x="21547" y="19172"/>
                  </a:cubicBezTo>
                  <a:lnTo>
                    <a:pt x="21547" y="2428"/>
                  </a:lnTo>
                  <a:cubicBezTo>
                    <a:pt x="21600" y="1086"/>
                    <a:pt x="20704" y="0"/>
                    <a:pt x="19598" y="0"/>
                  </a:cubicBezTo>
                  <a:lnTo>
                    <a:pt x="2002" y="0"/>
                  </a:lnTo>
                  <a:cubicBezTo>
                    <a:pt x="896" y="0"/>
                    <a:pt x="0" y="1086"/>
                    <a:pt x="0" y="2428"/>
                  </a:cubicBezTo>
                  <a:lnTo>
                    <a:pt x="0" y="19172"/>
                  </a:lnTo>
                  <a:close/>
                  <a:moveTo>
                    <a:pt x="7060" y="20386"/>
                  </a:moveTo>
                  <a:lnTo>
                    <a:pt x="4847" y="20386"/>
                  </a:lnTo>
                  <a:lnTo>
                    <a:pt x="4847" y="18277"/>
                  </a:lnTo>
                  <a:lnTo>
                    <a:pt x="7007" y="18277"/>
                  </a:lnTo>
                  <a:lnTo>
                    <a:pt x="7007" y="20386"/>
                  </a:lnTo>
                  <a:close/>
                  <a:moveTo>
                    <a:pt x="10273" y="20386"/>
                  </a:moveTo>
                  <a:lnTo>
                    <a:pt x="8113" y="20386"/>
                  </a:lnTo>
                  <a:lnTo>
                    <a:pt x="8113" y="18277"/>
                  </a:lnTo>
                  <a:lnTo>
                    <a:pt x="10273" y="18277"/>
                  </a:lnTo>
                  <a:lnTo>
                    <a:pt x="10273" y="20386"/>
                  </a:lnTo>
                  <a:close/>
                  <a:moveTo>
                    <a:pt x="13487" y="20386"/>
                  </a:moveTo>
                  <a:lnTo>
                    <a:pt x="11327" y="20386"/>
                  </a:lnTo>
                  <a:lnTo>
                    <a:pt x="11327" y="18277"/>
                  </a:lnTo>
                  <a:lnTo>
                    <a:pt x="13487" y="18277"/>
                  </a:lnTo>
                  <a:lnTo>
                    <a:pt x="13487" y="20386"/>
                  </a:lnTo>
                  <a:close/>
                  <a:moveTo>
                    <a:pt x="16700" y="20386"/>
                  </a:moveTo>
                  <a:lnTo>
                    <a:pt x="14540" y="20386"/>
                  </a:lnTo>
                  <a:lnTo>
                    <a:pt x="14540" y="18277"/>
                  </a:lnTo>
                  <a:lnTo>
                    <a:pt x="16700" y="18277"/>
                  </a:lnTo>
                  <a:lnTo>
                    <a:pt x="16700" y="20386"/>
                  </a:lnTo>
                  <a:close/>
                  <a:moveTo>
                    <a:pt x="20546" y="19172"/>
                  </a:moveTo>
                  <a:cubicBezTo>
                    <a:pt x="20546" y="19811"/>
                    <a:pt x="20125" y="20322"/>
                    <a:pt x="19598" y="20322"/>
                  </a:cubicBezTo>
                  <a:lnTo>
                    <a:pt x="17807" y="20322"/>
                  </a:lnTo>
                  <a:lnTo>
                    <a:pt x="17807" y="18213"/>
                  </a:lnTo>
                  <a:lnTo>
                    <a:pt x="20546" y="18213"/>
                  </a:lnTo>
                  <a:lnTo>
                    <a:pt x="20546" y="19172"/>
                  </a:lnTo>
                  <a:close/>
                  <a:moveTo>
                    <a:pt x="19598" y="1278"/>
                  </a:moveTo>
                  <a:cubicBezTo>
                    <a:pt x="20125" y="1278"/>
                    <a:pt x="20546" y="1789"/>
                    <a:pt x="20546" y="2428"/>
                  </a:cubicBezTo>
                  <a:lnTo>
                    <a:pt x="20546" y="3387"/>
                  </a:lnTo>
                  <a:lnTo>
                    <a:pt x="17754" y="3387"/>
                  </a:lnTo>
                  <a:lnTo>
                    <a:pt x="17754" y="1278"/>
                  </a:lnTo>
                  <a:cubicBezTo>
                    <a:pt x="17754" y="1278"/>
                    <a:pt x="17754" y="1278"/>
                    <a:pt x="17754" y="1278"/>
                  </a:cubicBezTo>
                  <a:lnTo>
                    <a:pt x="19598" y="1278"/>
                  </a:lnTo>
                  <a:close/>
                  <a:moveTo>
                    <a:pt x="16753" y="1278"/>
                  </a:moveTo>
                  <a:cubicBezTo>
                    <a:pt x="16753" y="1278"/>
                    <a:pt x="16700" y="1278"/>
                    <a:pt x="16753" y="1278"/>
                  </a:cubicBezTo>
                  <a:lnTo>
                    <a:pt x="16753" y="3387"/>
                  </a:lnTo>
                  <a:lnTo>
                    <a:pt x="14593" y="3387"/>
                  </a:lnTo>
                  <a:lnTo>
                    <a:pt x="14593" y="1278"/>
                  </a:lnTo>
                  <a:cubicBezTo>
                    <a:pt x="14593" y="1278"/>
                    <a:pt x="14593" y="1278"/>
                    <a:pt x="14593" y="1278"/>
                  </a:cubicBezTo>
                  <a:lnTo>
                    <a:pt x="16753" y="1278"/>
                  </a:lnTo>
                  <a:close/>
                  <a:moveTo>
                    <a:pt x="13487" y="1278"/>
                  </a:moveTo>
                  <a:cubicBezTo>
                    <a:pt x="13487" y="1278"/>
                    <a:pt x="13487" y="1278"/>
                    <a:pt x="13487" y="1278"/>
                  </a:cubicBezTo>
                  <a:lnTo>
                    <a:pt x="13487" y="3387"/>
                  </a:lnTo>
                  <a:lnTo>
                    <a:pt x="11327" y="3387"/>
                  </a:lnTo>
                  <a:lnTo>
                    <a:pt x="11327" y="1278"/>
                  </a:lnTo>
                  <a:cubicBezTo>
                    <a:pt x="11327" y="1278"/>
                    <a:pt x="11327" y="1278"/>
                    <a:pt x="11327" y="1278"/>
                  </a:cubicBezTo>
                  <a:lnTo>
                    <a:pt x="13487" y="1278"/>
                  </a:lnTo>
                  <a:close/>
                  <a:moveTo>
                    <a:pt x="10273" y="1278"/>
                  </a:moveTo>
                  <a:cubicBezTo>
                    <a:pt x="10273" y="1278"/>
                    <a:pt x="10273" y="1278"/>
                    <a:pt x="10273" y="1278"/>
                  </a:cubicBezTo>
                  <a:lnTo>
                    <a:pt x="10273" y="3387"/>
                  </a:lnTo>
                  <a:lnTo>
                    <a:pt x="8113" y="3387"/>
                  </a:lnTo>
                  <a:lnTo>
                    <a:pt x="8113" y="1278"/>
                  </a:lnTo>
                  <a:cubicBezTo>
                    <a:pt x="8113" y="1278"/>
                    <a:pt x="8113" y="1278"/>
                    <a:pt x="8113" y="1278"/>
                  </a:cubicBezTo>
                  <a:lnTo>
                    <a:pt x="10273" y="1278"/>
                  </a:lnTo>
                  <a:close/>
                  <a:moveTo>
                    <a:pt x="7060" y="1278"/>
                  </a:moveTo>
                  <a:cubicBezTo>
                    <a:pt x="7060" y="1278"/>
                    <a:pt x="7060" y="1278"/>
                    <a:pt x="7060" y="1278"/>
                  </a:cubicBezTo>
                  <a:lnTo>
                    <a:pt x="7060" y="3387"/>
                  </a:lnTo>
                  <a:lnTo>
                    <a:pt x="4847" y="3387"/>
                  </a:lnTo>
                  <a:lnTo>
                    <a:pt x="4847" y="1278"/>
                  </a:lnTo>
                  <a:cubicBezTo>
                    <a:pt x="4847" y="1278"/>
                    <a:pt x="4847" y="1278"/>
                    <a:pt x="4847" y="1278"/>
                  </a:cubicBezTo>
                  <a:lnTo>
                    <a:pt x="7060" y="1278"/>
                  </a:lnTo>
                  <a:close/>
                  <a:moveTo>
                    <a:pt x="1054" y="2428"/>
                  </a:moveTo>
                  <a:cubicBezTo>
                    <a:pt x="1054" y="1789"/>
                    <a:pt x="1475" y="1278"/>
                    <a:pt x="2002" y="1278"/>
                  </a:cubicBezTo>
                  <a:lnTo>
                    <a:pt x="3793" y="1278"/>
                  </a:lnTo>
                  <a:cubicBezTo>
                    <a:pt x="3793" y="1278"/>
                    <a:pt x="3793" y="1278"/>
                    <a:pt x="3793" y="1278"/>
                  </a:cubicBezTo>
                  <a:lnTo>
                    <a:pt x="3793" y="3387"/>
                  </a:lnTo>
                  <a:lnTo>
                    <a:pt x="1054" y="3387"/>
                  </a:lnTo>
                  <a:lnTo>
                    <a:pt x="1054" y="2428"/>
                  </a:lnTo>
                  <a:close/>
                  <a:moveTo>
                    <a:pt x="1054" y="4665"/>
                  </a:moveTo>
                  <a:lnTo>
                    <a:pt x="20546" y="4665"/>
                  </a:lnTo>
                  <a:lnTo>
                    <a:pt x="20546" y="16999"/>
                  </a:lnTo>
                  <a:lnTo>
                    <a:pt x="1054" y="16999"/>
                  </a:lnTo>
                  <a:lnTo>
                    <a:pt x="1054" y="4665"/>
                  </a:lnTo>
                  <a:close/>
                  <a:moveTo>
                    <a:pt x="1054" y="18277"/>
                  </a:moveTo>
                  <a:lnTo>
                    <a:pt x="3793" y="18277"/>
                  </a:lnTo>
                  <a:lnTo>
                    <a:pt x="3793" y="20386"/>
                  </a:lnTo>
                  <a:lnTo>
                    <a:pt x="2002" y="20386"/>
                  </a:lnTo>
                  <a:cubicBezTo>
                    <a:pt x="1475" y="20386"/>
                    <a:pt x="1054" y="19875"/>
                    <a:pt x="1054" y="19235"/>
                  </a:cubicBezTo>
                  <a:lnTo>
                    <a:pt x="1054" y="18277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Freeform: Shape 231"/>
            <p:cNvSpPr/>
            <p:nvPr/>
          </p:nvSpPr>
          <p:spPr>
            <a:xfrm>
              <a:off x="215835" y="135697"/>
              <a:ext cx="98219" cy="13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4533" y="390"/>
                  </a:moveTo>
                  <a:cubicBezTo>
                    <a:pt x="3733" y="17"/>
                    <a:pt x="2667" y="-169"/>
                    <a:pt x="1600" y="203"/>
                  </a:cubicBezTo>
                  <a:cubicBezTo>
                    <a:pt x="800" y="576"/>
                    <a:pt x="0" y="1134"/>
                    <a:pt x="0" y="1879"/>
                  </a:cubicBezTo>
                  <a:lnTo>
                    <a:pt x="0" y="19569"/>
                  </a:lnTo>
                  <a:cubicBezTo>
                    <a:pt x="0" y="20314"/>
                    <a:pt x="533" y="20872"/>
                    <a:pt x="1600" y="21245"/>
                  </a:cubicBezTo>
                  <a:cubicBezTo>
                    <a:pt x="1867" y="21431"/>
                    <a:pt x="2400" y="21431"/>
                    <a:pt x="2667" y="21431"/>
                  </a:cubicBezTo>
                  <a:cubicBezTo>
                    <a:pt x="3200" y="21431"/>
                    <a:pt x="3733" y="21245"/>
                    <a:pt x="4267" y="21059"/>
                  </a:cubicBezTo>
                  <a:lnTo>
                    <a:pt x="20533" y="12121"/>
                  </a:lnTo>
                  <a:cubicBezTo>
                    <a:pt x="21067" y="11748"/>
                    <a:pt x="21600" y="11190"/>
                    <a:pt x="21600" y="10631"/>
                  </a:cubicBezTo>
                  <a:cubicBezTo>
                    <a:pt x="21600" y="10072"/>
                    <a:pt x="21333" y="9514"/>
                    <a:pt x="20533" y="9141"/>
                  </a:cubicBezTo>
                  <a:lnTo>
                    <a:pt x="4533" y="390"/>
                  </a:lnTo>
                  <a:close/>
                  <a:moveTo>
                    <a:pt x="5600" y="15845"/>
                  </a:moveTo>
                  <a:lnTo>
                    <a:pt x="5600" y="5790"/>
                  </a:lnTo>
                  <a:lnTo>
                    <a:pt x="14933" y="10817"/>
                  </a:lnTo>
                  <a:lnTo>
                    <a:pt x="5600" y="15845"/>
                  </a:lnTo>
                  <a:close/>
                </a:path>
              </a:pathLst>
            </a:custGeom>
            <a:solidFill>
              <a:srgbClr val="4040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Freeform: Shape 233"/>
            <p:cNvSpPr/>
            <p:nvPr/>
          </p:nvSpPr>
          <p:spPr>
            <a:xfrm>
              <a:off x="24251" y="88516"/>
              <a:ext cx="448649" cy="23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13777" y="11639"/>
                  </a:moveTo>
                  <a:lnTo>
                    <a:pt x="10216" y="17011"/>
                  </a:lnTo>
                  <a:cubicBezTo>
                    <a:pt x="10099" y="17123"/>
                    <a:pt x="9983" y="17235"/>
                    <a:pt x="9866" y="17235"/>
                  </a:cubicBezTo>
                  <a:cubicBezTo>
                    <a:pt x="9808" y="17235"/>
                    <a:pt x="9691" y="17235"/>
                    <a:pt x="9632" y="17123"/>
                  </a:cubicBezTo>
                  <a:cubicBezTo>
                    <a:pt x="9457" y="16899"/>
                    <a:pt x="9282" y="16564"/>
                    <a:pt x="9282" y="16116"/>
                  </a:cubicBezTo>
                  <a:lnTo>
                    <a:pt x="9282" y="5484"/>
                  </a:lnTo>
                  <a:cubicBezTo>
                    <a:pt x="9282" y="5036"/>
                    <a:pt x="9399" y="4701"/>
                    <a:pt x="9632" y="4477"/>
                  </a:cubicBezTo>
                  <a:cubicBezTo>
                    <a:pt x="9808" y="4253"/>
                    <a:pt x="10099" y="4365"/>
                    <a:pt x="10275" y="4589"/>
                  </a:cubicBezTo>
                  <a:lnTo>
                    <a:pt x="13836" y="9961"/>
                  </a:lnTo>
                  <a:cubicBezTo>
                    <a:pt x="13952" y="10184"/>
                    <a:pt x="14069" y="10520"/>
                    <a:pt x="14069" y="10856"/>
                  </a:cubicBezTo>
                  <a:cubicBezTo>
                    <a:pt x="14011" y="11080"/>
                    <a:pt x="13894" y="11416"/>
                    <a:pt x="13777" y="11639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6" name="Google Shape;62;p18"/>
          <p:cNvSpPr txBox="1"/>
          <p:nvPr/>
        </p:nvSpPr>
        <p:spPr>
          <a:xfrm>
            <a:off x="333427" y="547321"/>
            <a:ext cx="5017903" cy="71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700" tIns="85700" rIns="85700" bIns="85700" anchor="b">
            <a:spAutoFit/>
          </a:bodyPr>
          <a:lstStyle>
            <a:lvl1pPr defTabSz="1219200">
              <a:defRPr b="1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İkon Set</a:t>
            </a:r>
          </a:p>
        </p:txBody>
      </p:sp>
      <p:sp>
        <p:nvSpPr>
          <p:cNvPr id="297" name="Google Shape;62;p18"/>
          <p:cNvSpPr txBox="1"/>
          <p:nvPr/>
        </p:nvSpPr>
        <p:spPr>
          <a:xfrm>
            <a:off x="371527" y="1199617"/>
            <a:ext cx="3018992" cy="81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700" tIns="85700" rIns="85700" bIns="85700" anchor="b">
            <a:spAutoFit/>
          </a:bodyPr>
          <a:lstStyle>
            <a:lvl1pPr defTabSz="121920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Düzenlerinizi daha renkli ve ilgi çekici hale getirmek için sunumlarınızda bu simgeleri kullanmaktan çekinmeyin.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411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Cambio_Sunum_Back.png" descr="Cambio_Sunum_Back.png"/>
          <p:cNvPicPr>
            <a:picLocks noChangeAspect="1"/>
          </p:cNvPicPr>
          <p:nvPr/>
        </p:nvPicPr>
        <p:blipFill>
          <a:blip r:embed="rId2">
            <a:extLst/>
          </a:blip>
          <a:srcRect l="50458" t="6881" r="0" b="0"/>
          <a:stretch>
            <a:fillRect/>
          </a:stretch>
        </p:blipFill>
        <p:spPr>
          <a:xfrm>
            <a:off x="5738527" y="172"/>
            <a:ext cx="6482900" cy="685782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Google Shape;62;p18"/>
          <p:cNvSpPr txBox="1"/>
          <p:nvPr/>
        </p:nvSpPr>
        <p:spPr>
          <a:xfrm>
            <a:off x="841427" y="3393083"/>
            <a:ext cx="5017903" cy="141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700" tIns="85700" rIns="85700" bIns="85700" anchor="b">
            <a:spAutoFit/>
          </a:bodyPr>
          <a:lstStyle/>
          <a:p>
            <a:pPr defTabSz="457200">
              <a:lnSpc>
                <a:spcPts val="900"/>
              </a:lnSpc>
              <a:spcBef>
                <a:spcPts val="7200"/>
              </a:spcBef>
              <a:defRPr spc="-55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t>www.cambio.istanbul | </a:t>
            </a:r>
            <a:r>
              <a:rPr spc="-85"/>
              <a:t>hey@cambio.istanbul </a:t>
            </a:r>
            <a:endParaRPr spc="-60"/>
          </a:p>
          <a:p>
            <a:pPr defTabSz="457200">
              <a:lnSpc>
                <a:spcPts val="900"/>
              </a:lnSpc>
              <a:spcBef>
                <a:spcPts val="1200"/>
              </a:spcBef>
              <a:defRPr spc="-85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pc="-60"/>
          </a:p>
          <a:p>
            <a:pPr defTabSz="457200">
              <a:lnSpc>
                <a:spcPts val="900"/>
              </a:lnSpc>
              <a:spcBef>
                <a:spcPts val="1200"/>
              </a:spcBef>
              <a:defRPr spc="-85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t>Hasanpaşa Mahallesi, Nabizade Sokak. No:82 / 1</a:t>
            </a:r>
          </a:p>
          <a:p>
            <a:pPr defTabSz="457200">
              <a:lnSpc>
                <a:spcPts val="900"/>
              </a:lnSpc>
              <a:spcBef>
                <a:spcPts val="1200"/>
              </a:spcBef>
              <a:defRPr spc="-85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t>34722 Kadıköy, İstanbul / Türkiye</a:t>
            </a:r>
          </a:p>
          <a:p>
            <a:pPr defTabSz="457200">
              <a:lnSpc>
                <a:spcPts val="900"/>
              </a:lnSpc>
              <a:spcBef>
                <a:spcPts val="1200"/>
              </a:spcBef>
              <a:defRPr spc="-85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t>+90 216 706 44 89 (Include outside Turkey)</a:t>
            </a:r>
          </a:p>
        </p:txBody>
      </p:sp>
      <p:pic>
        <p:nvPicPr>
          <p:cNvPr id="301" name="356-logo-half-clean-2-uai-258x129.png" descr="356-logo-half-clean-2-uai-258x1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563" y="3610559"/>
            <a:ext cx="745069" cy="37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Cambio_Logo_Dişi.png" descr="Cambio_Logo_Diş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366" y="2449535"/>
            <a:ext cx="2875193" cy="59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S 2019 A4 Landscape">
  <a:themeElements>
    <a:clrScheme name="PS 2019 A4 Landscape">
      <a:dk1>
        <a:srgbClr val="505961"/>
      </a:dk1>
      <a:lt1>
        <a:srgbClr val="0B0D0E"/>
      </a:lt1>
      <a:dk2>
        <a:srgbClr val="A7A7A7"/>
      </a:dk2>
      <a:lt2>
        <a:srgbClr val="535353"/>
      </a:lt2>
      <a:accent1>
        <a:srgbClr val="39C9F9"/>
      </a:accent1>
      <a:accent2>
        <a:srgbClr val="37D57E"/>
      </a:accent2>
      <a:accent3>
        <a:srgbClr val="FF415C"/>
      </a:accent3>
      <a:accent4>
        <a:srgbClr val="FDB230"/>
      </a:accent4>
      <a:accent5>
        <a:srgbClr val="0B3E58"/>
      </a:accent5>
      <a:accent6>
        <a:srgbClr val="165778"/>
      </a:accent6>
      <a:hlink>
        <a:srgbClr val="0000FF"/>
      </a:hlink>
      <a:folHlink>
        <a:srgbClr val="FF00FF"/>
      </a:folHlink>
    </a:clrScheme>
    <a:fontScheme name="PS 2019 A4 Landscape">
      <a:majorFont>
        <a:latin typeface="Helvetica"/>
        <a:ea typeface="Helvetica"/>
        <a:cs typeface="Helvetica"/>
      </a:majorFont>
      <a:minorFont>
        <a:latin typeface="Oxygen Light"/>
        <a:ea typeface="Oxygen Light"/>
        <a:cs typeface="Oxygen Light"/>
      </a:minorFont>
    </a:fontScheme>
    <a:fmtScheme name="PS 2019 A4 Landsca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05961"/>
            </a:solidFill>
            <a:effectLst/>
            <a:uFillTx/>
            <a:latin typeface="+mn-lt"/>
            <a:ea typeface="+mn-ea"/>
            <a:cs typeface="+mn-cs"/>
            <a:sym typeface="Oxygen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05961"/>
            </a:solidFill>
            <a:effectLst/>
            <a:uFillTx/>
            <a:latin typeface="+mn-lt"/>
            <a:ea typeface="+mn-ea"/>
            <a:cs typeface="+mn-cs"/>
            <a:sym typeface="Oxygen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S 2019 A4 Landscape">
  <a:themeElements>
    <a:clrScheme name="PS 2019 A4 Landscape">
      <a:dk1>
        <a:srgbClr val="505961"/>
      </a:dk1>
      <a:lt1>
        <a:srgbClr val="613711"/>
      </a:lt1>
      <a:dk2>
        <a:srgbClr val="A7A7A7"/>
      </a:dk2>
      <a:lt2>
        <a:srgbClr val="535353"/>
      </a:lt2>
      <a:accent1>
        <a:srgbClr val="39C9F9"/>
      </a:accent1>
      <a:accent2>
        <a:srgbClr val="37D57E"/>
      </a:accent2>
      <a:accent3>
        <a:srgbClr val="FF415C"/>
      </a:accent3>
      <a:accent4>
        <a:srgbClr val="FDB230"/>
      </a:accent4>
      <a:accent5>
        <a:srgbClr val="0B3E58"/>
      </a:accent5>
      <a:accent6>
        <a:srgbClr val="165778"/>
      </a:accent6>
      <a:hlink>
        <a:srgbClr val="0000FF"/>
      </a:hlink>
      <a:folHlink>
        <a:srgbClr val="FF00FF"/>
      </a:folHlink>
    </a:clrScheme>
    <a:fontScheme name="PS 2019 A4 Landscape">
      <a:majorFont>
        <a:latin typeface="Helvetica"/>
        <a:ea typeface="Helvetica"/>
        <a:cs typeface="Helvetica"/>
      </a:majorFont>
      <a:minorFont>
        <a:latin typeface="Oxygen Light"/>
        <a:ea typeface="Oxygen Light"/>
        <a:cs typeface="Oxygen Light"/>
      </a:minorFont>
    </a:fontScheme>
    <a:fmtScheme name="PS 2019 A4 Landsca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05961"/>
            </a:solidFill>
            <a:effectLst/>
            <a:uFillTx/>
            <a:latin typeface="+mn-lt"/>
            <a:ea typeface="+mn-ea"/>
            <a:cs typeface="+mn-cs"/>
            <a:sym typeface="Oxygen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05961"/>
            </a:solidFill>
            <a:effectLst/>
            <a:uFillTx/>
            <a:latin typeface="+mn-lt"/>
            <a:ea typeface="+mn-ea"/>
            <a:cs typeface="+mn-cs"/>
            <a:sym typeface="Oxygen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